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6.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7.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8.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2.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3.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14.xml" ContentType="application/vnd.openxmlformats-officedocument.theme+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15.xml" ContentType="application/vnd.openxmlformats-officedocument.theme+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theme/theme16.xml" ContentType="application/vnd.openxmlformats-officedocument.theme+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theme/theme17.xml" ContentType="application/vnd.openxmlformats-officedocument.theme+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18.xml" ContentType="application/vnd.openxmlformats-officedocument.theme+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theme/theme19.xml" ContentType="application/vnd.openxmlformats-officedocument.theme+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theme/theme20.xml" ContentType="application/vnd.openxmlformats-officedocument.theme+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84" r:id="rId1"/>
    <p:sldMasterId id="2147483995" r:id="rId2"/>
    <p:sldMasterId id="2147484007" r:id="rId3"/>
    <p:sldMasterId id="2147484019" r:id="rId4"/>
    <p:sldMasterId id="2147484031" r:id="rId5"/>
    <p:sldMasterId id="2147484042" r:id="rId6"/>
    <p:sldMasterId id="2147484054" r:id="rId7"/>
    <p:sldMasterId id="2147484066" r:id="rId8"/>
    <p:sldMasterId id="2147484078" r:id="rId9"/>
    <p:sldMasterId id="2147484089" r:id="rId10"/>
    <p:sldMasterId id="2147484101" r:id="rId11"/>
    <p:sldMasterId id="2147484113" r:id="rId12"/>
    <p:sldMasterId id="2147484125" r:id="rId13"/>
    <p:sldMasterId id="2147484137" r:id="rId14"/>
    <p:sldMasterId id="2147484148" r:id="rId15"/>
    <p:sldMasterId id="2147484160" r:id="rId16"/>
    <p:sldMasterId id="2147484172" r:id="rId17"/>
    <p:sldMasterId id="2147484184" r:id="rId18"/>
    <p:sldMasterId id="2147484195" r:id="rId19"/>
    <p:sldMasterId id="2147484207" r:id="rId20"/>
    <p:sldMasterId id="2147484219" r:id="rId21"/>
  </p:sldMasterIdLst>
  <p:notesMasterIdLst>
    <p:notesMasterId r:id="rId44"/>
  </p:notesMasterIdLst>
  <p:handoutMasterIdLst>
    <p:handoutMasterId r:id="rId45"/>
  </p:handoutMasterIdLst>
  <p:sldIdLst>
    <p:sldId id="447" r:id="rId22"/>
    <p:sldId id="655" r:id="rId23"/>
    <p:sldId id="651" r:id="rId24"/>
    <p:sldId id="663" r:id="rId25"/>
    <p:sldId id="530" r:id="rId26"/>
    <p:sldId id="700" r:id="rId27"/>
    <p:sldId id="615" r:id="rId28"/>
    <p:sldId id="722" r:id="rId29"/>
    <p:sldId id="605" r:id="rId30"/>
    <p:sldId id="720" r:id="rId31"/>
    <p:sldId id="618" r:id="rId32"/>
    <p:sldId id="688" r:id="rId33"/>
    <p:sldId id="723" r:id="rId34"/>
    <p:sldId id="724" r:id="rId35"/>
    <p:sldId id="725" r:id="rId36"/>
    <p:sldId id="727" r:id="rId37"/>
    <p:sldId id="595" r:id="rId38"/>
    <p:sldId id="596" r:id="rId39"/>
    <p:sldId id="701" r:id="rId40"/>
    <p:sldId id="702" r:id="rId41"/>
    <p:sldId id="726" r:id="rId42"/>
    <p:sldId id="683" r:id="rId43"/>
  </p:sldIdLst>
  <p:sldSz cx="9144000" cy="6832600"/>
  <p:notesSz cx="6797675" cy="9928225"/>
  <p:defaultTextStyle>
    <a:defPPr>
      <a:defRPr lang="en-US"/>
    </a:defPPr>
    <a:lvl1pPr algn="l" rtl="0" fontAlgn="base">
      <a:spcBef>
        <a:spcPct val="0"/>
      </a:spcBef>
      <a:spcAft>
        <a:spcPct val="0"/>
      </a:spcAft>
      <a:defRPr kern="1200">
        <a:solidFill>
          <a:schemeClr val="tx1"/>
        </a:solidFill>
        <a:latin typeface="Calibri" pitchFamily="34" charset="0"/>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p:defaultTextStyle>
  <p:extLst>
    <p:ext uri="{EFAFB233-063F-42B5-8137-9DF3F51BA10A}">
      <p15:sldGuideLst xmlns:p15="http://schemas.microsoft.com/office/powerpoint/2012/main">
        <p15:guide id="1" orient="horz" pos="3016">
          <p15:clr>
            <a:srgbClr val="A4A3A4"/>
          </p15:clr>
        </p15:guide>
        <p15:guide id="2" pos="232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ya.eryigit" initials="o"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154E5F"/>
    <a:srgbClr val="4BACC6"/>
    <a:srgbClr val="006597"/>
    <a:srgbClr val="52AADF"/>
    <a:srgbClr val="0033CC"/>
    <a:srgbClr val="6ECFE2"/>
    <a:srgbClr val="00BAD5"/>
    <a:srgbClr val="00BAD9"/>
    <a:srgbClr val="F9A9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Koyu Stil 1 - Vurgu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A111915-BE36-4E01-A7E5-04B1672EAD32}" styleName="Açık Stil 2 - Vurgu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5758FB7-9AC5-4552-8A53-C91805E547FA}" styleName="Tema Uygulanmış Stil 1 - Vurgu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DBED569-4797-4DF1-A0F4-6AAB3CD982D8}" styleName="Açık Stil 3 - Vurgu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27F97BB-C833-4FB7-BDE5-3F7075034690}" styleName="Tema Uygulanmış Stil 2 - Vurgu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Açık Stil 1 - Vurgu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658" autoAdjust="0"/>
    <p:restoredTop sz="89520" autoAdjust="0"/>
  </p:normalViewPr>
  <p:slideViewPr>
    <p:cSldViewPr>
      <p:cViewPr varScale="1">
        <p:scale>
          <a:sx n="115" d="100"/>
          <a:sy n="115" d="100"/>
        </p:scale>
        <p:origin x="1782" y="84"/>
      </p:cViewPr>
      <p:guideLst>
        <p:guide orient="horz" pos="3016"/>
        <p:guide pos="2320"/>
      </p:guideLst>
    </p:cSldViewPr>
  </p:slideViewPr>
  <p:outlineViewPr>
    <p:cViewPr>
      <p:scale>
        <a:sx n="33" d="100"/>
        <a:sy n="33" d="100"/>
      </p:scale>
      <p:origin x="0" y="5352"/>
    </p:cViewPr>
  </p:outlineViewPr>
  <p:notesTextViewPr>
    <p:cViewPr>
      <p:scale>
        <a:sx n="400" d="100"/>
        <a:sy n="400" d="100"/>
      </p:scale>
      <p:origin x="0" y="0"/>
    </p:cViewPr>
  </p:notesTextViewPr>
  <p:sorterViewPr>
    <p:cViewPr>
      <p:scale>
        <a:sx n="200" d="100"/>
        <a:sy n="200" d="100"/>
      </p:scale>
      <p:origin x="0" y="16188"/>
    </p:cViewPr>
  </p:sorterViewPr>
  <p:notesViewPr>
    <p:cSldViewPr>
      <p:cViewPr varScale="1">
        <p:scale>
          <a:sx n="52" d="100"/>
          <a:sy n="52" d="100"/>
        </p:scale>
        <p:origin x="-1908"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5.xml"/><Relationship Id="rId39" Type="http://schemas.openxmlformats.org/officeDocument/2006/relationships/slide" Target="slides/slide18.xml"/><Relationship Id="rId21" Type="http://schemas.openxmlformats.org/officeDocument/2006/relationships/slideMaster" Target="slideMasters/slideMaster21.xml"/><Relationship Id="rId34" Type="http://schemas.openxmlformats.org/officeDocument/2006/relationships/slide" Target="slides/slide13.xml"/><Relationship Id="rId42" Type="http://schemas.openxmlformats.org/officeDocument/2006/relationships/slide" Target="slides/slide2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8.xml"/><Relationship Id="rId11" Type="http://schemas.openxmlformats.org/officeDocument/2006/relationships/slideMaster" Target="slideMasters/slideMaster11.xml"/><Relationship Id="rId24" Type="http://schemas.openxmlformats.org/officeDocument/2006/relationships/slide" Target="slides/slide3.xml"/><Relationship Id="rId32" Type="http://schemas.openxmlformats.org/officeDocument/2006/relationships/slide" Target="slides/slide11.xml"/><Relationship Id="rId37" Type="http://schemas.openxmlformats.org/officeDocument/2006/relationships/slide" Target="slides/slide16.xml"/><Relationship Id="rId40" Type="http://schemas.openxmlformats.org/officeDocument/2006/relationships/slide" Target="slides/slide19.xml"/><Relationship Id="rId45"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49"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0.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openxmlformats.org/officeDocument/2006/relationships/slide" Target="slides/slide22.xml"/><Relationship Id="rId48"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46" Type="http://schemas.openxmlformats.org/officeDocument/2006/relationships/commentAuthors" Target="commentAuthors.xml"/><Relationship Id="rId20" Type="http://schemas.openxmlformats.org/officeDocument/2006/relationships/slideMaster" Target="slideMasters/slideMaster20.xml"/><Relationship Id="rId41"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AC145C-9383-4F2A-8215-18E63D4A7C89}"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tr-TR"/>
        </a:p>
      </dgm:t>
    </dgm:pt>
    <dgm:pt modelId="{1F67E2B8-6361-45FE-9DF0-2E6583E84BDB}">
      <dgm:prSet phldrT="[Metin]" custT="1"/>
      <dgm:spPr/>
      <dgm:t>
        <a:bodyPr/>
        <a:lstStyle/>
        <a:p>
          <a:r>
            <a:rPr lang="tr-TR" altLang="tr-TR" sz="1800" dirty="0" smtClean="0">
              <a:latin typeface="Calibri" panose="020F0502020204030204" pitchFamily="34" charset="0"/>
            </a:rPr>
            <a:t>Ülkenin ulusal ve uluslararası hedefleri doğrultusunda, küçük ve orta ölçekli işletmelerin ekonomideki paylarının ve etkinliklerinin arttırılması, rekabet güçlerinin ve sağladıkları katma değerin yükseltilmesi amacıyla hazırlayacakları projelerin desteklenmesi</a:t>
          </a:r>
          <a:endParaRPr lang="tr-TR" sz="1800" dirty="0">
            <a:latin typeface="Calibri" panose="020F0502020204030204" pitchFamily="34" charset="0"/>
          </a:endParaRPr>
        </a:p>
      </dgm:t>
    </dgm:pt>
    <dgm:pt modelId="{1FC98997-B6B4-40D4-B732-3D26CA2D3783}" type="parTrans" cxnId="{66171764-3E45-4DB1-862E-30FC18A7716A}">
      <dgm:prSet/>
      <dgm:spPr/>
      <dgm:t>
        <a:bodyPr/>
        <a:lstStyle/>
        <a:p>
          <a:endParaRPr lang="tr-TR"/>
        </a:p>
      </dgm:t>
    </dgm:pt>
    <dgm:pt modelId="{3FB3BF84-A49A-40CC-AA63-48D22253C8E2}" type="sibTrans" cxnId="{66171764-3E45-4DB1-862E-30FC18A7716A}">
      <dgm:prSet/>
      <dgm:spPr/>
      <dgm:t>
        <a:bodyPr/>
        <a:lstStyle/>
        <a:p>
          <a:endParaRPr lang="tr-TR"/>
        </a:p>
      </dgm:t>
    </dgm:pt>
    <dgm:pt modelId="{383A6E84-7E7E-47AE-8E28-29B0AE498AD4}">
      <dgm:prSet phldrT="[Metin]" custT="1"/>
      <dgm:spPr/>
      <dgm:t>
        <a:bodyPr/>
        <a:lstStyle/>
        <a:p>
          <a:pPr>
            <a:spcAft>
              <a:spcPts val="0"/>
            </a:spcAft>
          </a:pPr>
          <a:r>
            <a:rPr lang="tr-TR" altLang="tr-TR" sz="1800" b="1" dirty="0" smtClean="0">
              <a:latin typeface="Calibri" panose="020F0502020204030204" pitchFamily="34" charset="0"/>
            </a:rPr>
            <a:t>-</a:t>
          </a:r>
          <a:r>
            <a:rPr lang="tr-TR" altLang="tr-TR" sz="1800" dirty="0" smtClean="0">
              <a:latin typeface="Calibri" panose="020F0502020204030204" pitchFamily="34" charset="0"/>
            </a:rPr>
            <a:t> Proje esaslı</a:t>
          </a:r>
        </a:p>
        <a:p>
          <a:pPr>
            <a:spcAft>
              <a:spcPts val="0"/>
            </a:spcAft>
          </a:pPr>
          <a:r>
            <a:rPr lang="tr-TR" altLang="tr-TR" sz="1800" b="1" dirty="0" smtClean="0">
              <a:solidFill>
                <a:schemeClr val="bg1"/>
              </a:solidFill>
              <a:latin typeface="Calibri" panose="020F0502020204030204" pitchFamily="34" charset="0"/>
            </a:rPr>
            <a:t>- </a:t>
          </a:r>
          <a:r>
            <a:rPr lang="tr-TR" altLang="tr-TR" sz="1800" dirty="0" smtClean="0">
              <a:latin typeface="Calibri" panose="020F0502020204030204" pitchFamily="34" charset="0"/>
            </a:rPr>
            <a:t>KOSGEB kurumsal internet sayfasında ilan edilen Proje Teklif  Çağrılarına uygun konularda sunulan projeler desteklenir </a:t>
          </a:r>
        </a:p>
        <a:p>
          <a:pPr>
            <a:spcAft>
              <a:spcPts val="0"/>
            </a:spcAft>
          </a:pPr>
          <a:r>
            <a:rPr lang="tr-TR" sz="1800" dirty="0" smtClean="0">
              <a:latin typeface="Calibri" panose="020F0502020204030204" pitchFamily="34" charset="0"/>
            </a:rPr>
            <a:t>- Başvuru koşulları ve tarihleri  </a:t>
          </a:r>
          <a:r>
            <a:rPr lang="tr-TR" altLang="tr-TR" sz="1800" dirty="0" smtClean="0">
              <a:latin typeface="Calibri" panose="020F0502020204030204" pitchFamily="34" charset="0"/>
            </a:rPr>
            <a:t>Proje Teklif  </a:t>
          </a:r>
          <a:r>
            <a:rPr lang="tr-TR" sz="1800" dirty="0" smtClean="0">
              <a:latin typeface="Calibri" panose="020F0502020204030204" pitchFamily="34" charset="0"/>
            </a:rPr>
            <a:t>Çağrısında belirtilir</a:t>
          </a:r>
        </a:p>
        <a:p>
          <a:pPr>
            <a:spcAft>
              <a:spcPts val="0"/>
            </a:spcAft>
          </a:pPr>
          <a:r>
            <a:rPr lang="tr-TR" sz="1800" dirty="0" smtClean="0">
              <a:latin typeface="Calibri" panose="020F0502020204030204" pitchFamily="34" charset="0"/>
            </a:rPr>
            <a:t>- Başvurular Kurullar tarafından değerlendirilir ve Çağrı bütçesi dahilinde en yüksek puanlı proje başvuruları desteklenir</a:t>
          </a:r>
          <a:endParaRPr lang="tr-TR" sz="1800" dirty="0">
            <a:latin typeface="Calibri" panose="020F0502020204030204" pitchFamily="34" charset="0"/>
          </a:endParaRPr>
        </a:p>
      </dgm:t>
    </dgm:pt>
    <dgm:pt modelId="{78DF0F56-1D7A-4135-B9AC-8438346EE052}" type="parTrans" cxnId="{D9A1EADD-68E4-4330-A257-F8683B2603B2}">
      <dgm:prSet/>
      <dgm:spPr/>
      <dgm:t>
        <a:bodyPr/>
        <a:lstStyle/>
        <a:p>
          <a:endParaRPr lang="tr-TR"/>
        </a:p>
      </dgm:t>
    </dgm:pt>
    <dgm:pt modelId="{6F924485-C89D-4B77-B3D0-CD556537AE57}" type="sibTrans" cxnId="{D9A1EADD-68E4-4330-A257-F8683B2603B2}">
      <dgm:prSet/>
      <dgm:spPr/>
      <dgm:t>
        <a:bodyPr/>
        <a:lstStyle/>
        <a:p>
          <a:endParaRPr lang="tr-TR"/>
        </a:p>
      </dgm:t>
    </dgm:pt>
    <dgm:pt modelId="{FC859DCF-8617-4EA8-87B8-B73CE9592243}">
      <dgm:prSet custT="1"/>
      <dgm:spPr/>
      <dgm:t>
        <a:bodyPr/>
        <a:lstStyle/>
        <a:p>
          <a:r>
            <a:rPr lang="tr-TR" altLang="tr-TR" sz="1800" dirty="0" smtClean="0">
              <a:solidFill>
                <a:schemeClr val="bg1"/>
              </a:solidFill>
              <a:latin typeface="Calibri" panose="020F0502020204030204" pitchFamily="34" charset="0"/>
            </a:rPr>
            <a:t>Proje Teklif Çağrısı</a:t>
          </a:r>
          <a:r>
            <a:rPr lang="tr-TR" altLang="tr-TR" sz="1800" smtClean="0">
              <a:solidFill>
                <a:schemeClr val="bg1"/>
              </a:solidFill>
              <a:latin typeface="Calibri" panose="020F0502020204030204" pitchFamily="34" charset="0"/>
            </a:rPr>
            <a:t>, Kalkınma Planları ve Yıllık Programlarda belirlenen hedefler ile stratejik dokümanlardaki öncelikler dikkate alınarak ilgili Başkanlık Birimi koordinasyonunda hazırlanır.</a:t>
          </a:r>
          <a:endParaRPr lang="tr-TR" sz="1800" dirty="0">
            <a:solidFill>
              <a:schemeClr val="bg1"/>
            </a:solidFill>
            <a:latin typeface="Calibri" panose="020F0502020204030204" pitchFamily="34" charset="0"/>
          </a:endParaRPr>
        </a:p>
      </dgm:t>
    </dgm:pt>
    <dgm:pt modelId="{053BDF3C-92BA-4DF7-8E6B-1B165E889886}" type="sibTrans" cxnId="{35A0569A-B6B0-4A1A-A03B-F44443630492}">
      <dgm:prSet/>
      <dgm:spPr/>
      <dgm:t>
        <a:bodyPr/>
        <a:lstStyle/>
        <a:p>
          <a:endParaRPr lang="tr-TR"/>
        </a:p>
      </dgm:t>
    </dgm:pt>
    <dgm:pt modelId="{CCD46B1D-BFEE-4FE0-8E34-D5E20F748139}" type="parTrans" cxnId="{35A0569A-B6B0-4A1A-A03B-F44443630492}">
      <dgm:prSet/>
      <dgm:spPr/>
      <dgm:t>
        <a:bodyPr/>
        <a:lstStyle/>
        <a:p>
          <a:endParaRPr lang="tr-TR"/>
        </a:p>
      </dgm:t>
    </dgm:pt>
    <dgm:pt modelId="{3CDF7142-9A2A-4834-889A-FB5FD6C14697}" type="pres">
      <dgm:prSet presAssocID="{F3AC145C-9383-4F2A-8215-18E63D4A7C89}" presName="Name0" presStyleCnt="0">
        <dgm:presLayoutVars>
          <dgm:chMax val="7"/>
          <dgm:chPref val="7"/>
          <dgm:dir/>
        </dgm:presLayoutVars>
      </dgm:prSet>
      <dgm:spPr/>
      <dgm:t>
        <a:bodyPr/>
        <a:lstStyle/>
        <a:p>
          <a:endParaRPr lang="tr-TR"/>
        </a:p>
      </dgm:t>
    </dgm:pt>
    <dgm:pt modelId="{1770620D-B8BB-4888-BA98-446CEE1CE26B}" type="pres">
      <dgm:prSet presAssocID="{F3AC145C-9383-4F2A-8215-18E63D4A7C89}" presName="Name1" presStyleCnt="0"/>
      <dgm:spPr/>
    </dgm:pt>
    <dgm:pt modelId="{58CA7F9A-0E42-4A53-B273-3A0289FC0B1F}" type="pres">
      <dgm:prSet presAssocID="{F3AC145C-9383-4F2A-8215-18E63D4A7C89}" presName="cycle" presStyleCnt="0"/>
      <dgm:spPr/>
    </dgm:pt>
    <dgm:pt modelId="{C4CA7E07-BAD2-4B2B-9766-FDE63D1DD0EC}" type="pres">
      <dgm:prSet presAssocID="{F3AC145C-9383-4F2A-8215-18E63D4A7C89}" presName="srcNode" presStyleLbl="node1" presStyleIdx="0" presStyleCnt="3"/>
      <dgm:spPr/>
    </dgm:pt>
    <dgm:pt modelId="{20B319CF-FD67-477F-B31A-76528DF9518A}" type="pres">
      <dgm:prSet presAssocID="{F3AC145C-9383-4F2A-8215-18E63D4A7C89}" presName="conn" presStyleLbl="parChTrans1D2" presStyleIdx="0" presStyleCnt="1" custLinFactNeighborY="293"/>
      <dgm:spPr/>
      <dgm:t>
        <a:bodyPr/>
        <a:lstStyle/>
        <a:p>
          <a:endParaRPr lang="tr-TR"/>
        </a:p>
      </dgm:t>
    </dgm:pt>
    <dgm:pt modelId="{E5CC60F2-EEE2-4048-8CF6-5C98A948A005}" type="pres">
      <dgm:prSet presAssocID="{F3AC145C-9383-4F2A-8215-18E63D4A7C89}" presName="extraNode" presStyleLbl="node1" presStyleIdx="0" presStyleCnt="3"/>
      <dgm:spPr/>
    </dgm:pt>
    <dgm:pt modelId="{306E1A12-1DE9-43DB-A04F-3FEC608FC3DE}" type="pres">
      <dgm:prSet presAssocID="{F3AC145C-9383-4F2A-8215-18E63D4A7C89}" presName="dstNode" presStyleLbl="node1" presStyleIdx="0" presStyleCnt="3"/>
      <dgm:spPr/>
    </dgm:pt>
    <dgm:pt modelId="{EA41B550-5782-4C76-A434-F024776C729B}" type="pres">
      <dgm:prSet presAssocID="{1F67E2B8-6361-45FE-9DF0-2E6583E84BDB}" presName="text_1" presStyleLbl="node1" presStyleIdx="0" presStyleCnt="3" custScaleY="117707">
        <dgm:presLayoutVars>
          <dgm:bulletEnabled val="1"/>
        </dgm:presLayoutVars>
      </dgm:prSet>
      <dgm:spPr/>
      <dgm:t>
        <a:bodyPr/>
        <a:lstStyle/>
        <a:p>
          <a:endParaRPr lang="tr-TR"/>
        </a:p>
      </dgm:t>
    </dgm:pt>
    <dgm:pt modelId="{9A4ED0F9-552C-4151-A233-7C4B33D00066}" type="pres">
      <dgm:prSet presAssocID="{1F67E2B8-6361-45FE-9DF0-2E6583E84BDB}" presName="accent_1" presStyleCnt="0"/>
      <dgm:spPr/>
    </dgm:pt>
    <dgm:pt modelId="{882F63DE-81B1-41E6-B86D-E2BBDC4D4B8C}" type="pres">
      <dgm:prSet presAssocID="{1F67E2B8-6361-45FE-9DF0-2E6583E84BDB}" presName="accentRepeatNode" presStyleLbl="solidFgAcc1" presStyleIdx="0" presStyleCnt="3"/>
      <dgm:spPr/>
    </dgm:pt>
    <dgm:pt modelId="{6CC06241-2FB9-4486-9A64-6B590F4EC0EE}" type="pres">
      <dgm:prSet presAssocID="{383A6E84-7E7E-47AE-8E28-29B0AE498AD4}" presName="text_2" presStyleLbl="node1" presStyleIdx="1" presStyleCnt="3" custScaleY="127614">
        <dgm:presLayoutVars>
          <dgm:bulletEnabled val="1"/>
        </dgm:presLayoutVars>
      </dgm:prSet>
      <dgm:spPr/>
      <dgm:t>
        <a:bodyPr/>
        <a:lstStyle/>
        <a:p>
          <a:endParaRPr lang="tr-TR"/>
        </a:p>
      </dgm:t>
    </dgm:pt>
    <dgm:pt modelId="{FC655F6E-6EE3-4A12-9214-DE115C68DA13}" type="pres">
      <dgm:prSet presAssocID="{383A6E84-7E7E-47AE-8E28-29B0AE498AD4}" presName="accent_2" presStyleCnt="0"/>
      <dgm:spPr/>
    </dgm:pt>
    <dgm:pt modelId="{D29283C0-076E-4AFD-AFC0-C1A75285C38C}" type="pres">
      <dgm:prSet presAssocID="{383A6E84-7E7E-47AE-8E28-29B0AE498AD4}" presName="accentRepeatNode" presStyleLbl="solidFgAcc1" presStyleIdx="1" presStyleCnt="3"/>
      <dgm:spPr/>
    </dgm:pt>
    <dgm:pt modelId="{0FDDD9FA-A991-4B90-B177-F43F7E985F03}" type="pres">
      <dgm:prSet presAssocID="{FC859DCF-8617-4EA8-87B8-B73CE9592243}" presName="text_3" presStyleLbl="node1" presStyleIdx="2" presStyleCnt="3" custScaleY="114565">
        <dgm:presLayoutVars>
          <dgm:bulletEnabled val="1"/>
        </dgm:presLayoutVars>
      </dgm:prSet>
      <dgm:spPr/>
      <dgm:t>
        <a:bodyPr/>
        <a:lstStyle/>
        <a:p>
          <a:endParaRPr lang="tr-TR"/>
        </a:p>
      </dgm:t>
    </dgm:pt>
    <dgm:pt modelId="{010F6C25-CED6-4AA2-9E4E-ED5EB2D64F27}" type="pres">
      <dgm:prSet presAssocID="{FC859DCF-8617-4EA8-87B8-B73CE9592243}" presName="accent_3" presStyleCnt="0"/>
      <dgm:spPr/>
    </dgm:pt>
    <dgm:pt modelId="{2CB88D7E-291D-40E0-BDAB-8D3C269836D1}" type="pres">
      <dgm:prSet presAssocID="{FC859DCF-8617-4EA8-87B8-B73CE9592243}" presName="accentRepeatNode" presStyleLbl="solidFgAcc1" presStyleIdx="2" presStyleCnt="3"/>
      <dgm:spPr/>
    </dgm:pt>
  </dgm:ptLst>
  <dgm:cxnLst>
    <dgm:cxn modelId="{CFCFB9DC-6E1E-4436-B5FB-4E857F7121C9}" type="presOf" srcId="{383A6E84-7E7E-47AE-8E28-29B0AE498AD4}" destId="{6CC06241-2FB9-4486-9A64-6B590F4EC0EE}" srcOrd="0" destOrd="0" presId="urn:microsoft.com/office/officeart/2008/layout/VerticalCurvedList"/>
    <dgm:cxn modelId="{66171764-3E45-4DB1-862E-30FC18A7716A}" srcId="{F3AC145C-9383-4F2A-8215-18E63D4A7C89}" destId="{1F67E2B8-6361-45FE-9DF0-2E6583E84BDB}" srcOrd="0" destOrd="0" parTransId="{1FC98997-B6B4-40D4-B732-3D26CA2D3783}" sibTransId="{3FB3BF84-A49A-40CC-AA63-48D22253C8E2}"/>
    <dgm:cxn modelId="{FF7A42CA-403B-4C8B-AEB2-35458E49CFBA}" type="presOf" srcId="{FC859DCF-8617-4EA8-87B8-B73CE9592243}" destId="{0FDDD9FA-A991-4B90-B177-F43F7E985F03}" srcOrd="0" destOrd="0" presId="urn:microsoft.com/office/officeart/2008/layout/VerticalCurvedList"/>
    <dgm:cxn modelId="{F3CE0045-BA0A-4EC1-B251-94E5EFECC1A6}" type="presOf" srcId="{1F67E2B8-6361-45FE-9DF0-2E6583E84BDB}" destId="{EA41B550-5782-4C76-A434-F024776C729B}" srcOrd="0" destOrd="0" presId="urn:microsoft.com/office/officeart/2008/layout/VerticalCurvedList"/>
    <dgm:cxn modelId="{4344E944-488A-48E3-83AC-E7BDE2F792CC}" type="presOf" srcId="{F3AC145C-9383-4F2A-8215-18E63D4A7C89}" destId="{3CDF7142-9A2A-4834-889A-FB5FD6C14697}" srcOrd="0" destOrd="0" presId="urn:microsoft.com/office/officeart/2008/layout/VerticalCurvedList"/>
    <dgm:cxn modelId="{35A0569A-B6B0-4A1A-A03B-F44443630492}" srcId="{F3AC145C-9383-4F2A-8215-18E63D4A7C89}" destId="{FC859DCF-8617-4EA8-87B8-B73CE9592243}" srcOrd="2" destOrd="0" parTransId="{CCD46B1D-BFEE-4FE0-8E34-D5E20F748139}" sibTransId="{053BDF3C-92BA-4DF7-8E6B-1B165E889886}"/>
    <dgm:cxn modelId="{284215AB-99C0-4202-B516-8F0080CE3ED7}" type="presOf" srcId="{3FB3BF84-A49A-40CC-AA63-48D22253C8E2}" destId="{20B319CF-FD67-477F-B31A-76528DF9518A}" srcOrd="0" destOrd="0" presId="urn:microsoft.com/office/officeart/2008/layout/VerticalCurvedList"/>
    <dgm:cxn modelId="{D9A1EADD-68E4-4330-A257-F8683B2603B2}" srcId="{F3AC145C-9383-4F2A-8215-18E63D4A7C89}" destId="{383A6E84-7E7E-47AE-8E28-29B0AE498AD4}" srcOrd="1" destOrd="0" parTransId="{78DF0F56-1D7A-4135-B9AC-8438346EE052}" sibTransId="{6F924485-C89D-4B77-B3D0-CD556537AE57}"/>
    <dgm:cxn modelId="{E330BAD1-9701-4B03-BBCB-93558738ED9B}" type="presParOf" srcId="{3CDF7142-9A2A-4834-889A-FB5FD6C14697}" destId="{1770620D-B8BB-4888-BA98-446CEE1CE26B}" srcOrd="0" destOrd="0" presId="urn:microsoft.com/office/officeart/2008/layout/VerticalCurvedList"/>
    <dgm:cxn modelId="{7B004FF4-6ACD-48F9-8EC3-D6FC5B96DFF2}" type="presParOf" srcId="{1770620D-B8BB-4888-BA98-446CEE1CE26B}" destId="{58CA7F9A-0E42-4A53-B273-3A0289FC0B1F}" srcOrd="0" destOrd="0" presId="urn:microsoft.com/office/officeart/2008/layout/VerticalCurvedList"/>
    <dgm:cxn modelId="{4CBB5795-6EA1-4451-8074-265FF861C678}" type="presParOf" srcId="{58CA7F9A-0E42-4A53-B273-3A0289FC0B1F}" destId="{C4CA7E07-BAD2-4B2B-9766-FDE63D1DD0EC}" srcOrd="0" destOrd="0" presId="urn:microsoft.com/office/officeart/2008/layout/VerticalCurvedList"/>
    <dgm:cxn modelId="{D00FD778-F98D-4455-838C-AC91B77326D3}" type="presParOf" srcId="{58CA7F9A-0E42-4A53-B273-3A0289FC0B1F}" destId="{20B319CF-FD67-477F-B31A-76528DF9518A}" srcOrd="1" destOrd="0" presId="urn:microsoft.com/office/officeart/2008/layout/VerticalCurvedList"/>
    <dgm:cxn modelId="{DBE9C251-2FD8-40CD-B71F-C4BDF155A062}" type="presParOf" srcId="{58CA7F9A-0E42-4A53-B273-3A0289FC0B1F}" destId="{E5CC60F2-EEE2-4048-8CF6-5C98A948A005}" srcOrd="2" destOrd="0" presId="urn:microsoft.com/office/officeart/2008/layout/VerticalCurvedList"/>
    <dgm:cxn modelId="{07FED265-BBE2-4B12-B549-7ADC2C86D304}" type="presParOf" srcId="{58CA7F9A-0E42-4A53-B273-3A0289FC0B1F}" destId="{306E1A12-1DE9-43DB-A04F-3FEC608FC3DE}" srcOrd="3" destOrd="0" presId="urn:microsoft.com/office/officeart/2008/layout/VerticalCurvedList"/>
    <dgm:cxn modelId="{01342790-EE37-4879-A250-10BF85E54BD1}" type="presParOf" srcId="{1770620D-B8BB-4888-BA98-446CEE1CE26B}" destId="{EA41B550-5782-4C76-A434-F024776C729B}" srcOrd="1" destOrd="0" presId="urn:microsoft.com/office/officeart/2008/layout/VerticalCurvedList"/>
    <dgm:cxn modelId="{D5A79ECA-07B7-4B1D-BDBA-E3BB54FD07BF}" type="presParOf" srcId="{1770620D-B8BB-4888-BA98-446CEE1CE26B}" destId="{9A4ED0F9-552C-4151-A233-7C4B33D00066}" srcOrd="2" destOrd="0" presId="urn:microsoft.com/office/officeart/2008/layout/VerticalCurvedList"/>
    <dgm:cxn modelId="{8462106F-1265-4A97-83EB-4780FD760C8C}" type="presParOf" srcId="{9A4ED0F9-552C-4151-A233-7C4B33D00066}" destId="{882F63DE-81B1-41E6-B86D-E2BBDC4D4B8C}" srcOrd="0" destOrd="0" presId="urn:microsoft.com/office/officeart/2008/layout/VerticalCurvedList"/>
    <dgm:cxn modelId="{96ACD68B-E78A-4B9D-BA71-8D5F9D16031B}" type="presParOf" srcId="{1770620D-B8BB-4888-BA98-446CEE1CE26B}" destId="{6CC06241-2FB9-4486-9A64-6B590F4EC0EE}" srcOrd="3" destOrd="0" presId="urn:microsoft.com/office/officeart/2008/layout/VerticalCurvedList"/>
    <dgm:cxn modelId="{A469A047-2701-4E2E-A445-3DCA7FDAAB74}" type="presParOf" srcId="{1770620D-B8BB-4888-BA98-446CEE1CE26B}" destId="{FC655F6E-6EE3-4A12-9214-DE115C68DA13}" srcOrd="4" destOrd="0" presId="urn:microsoft.com/office/officeart/2008/layout/VerticalCurvedList"/>
    <dgm:cxn modelId="{155E20DE-2524-465B-A58A-279C4496EED3}" type="presParOf" srcId="{FC655F6E-6EE3-4A12-9214-DE115C68DA13}" destId="{D29283C0-076E-4AFD-AFC0-C1A75285C38C}" srcOrd="0" destOrd="0" presId="urn:microsoft.com/office/officeart/2008/layout/VerticalCurvedList"/>
    <dgm:cxn modelId="{8D3EB943-13FF-47D9-8EE4-182FEC565945}" type="presParOf" srcId="{1770620D-B8BB-4888-BA98-446CEE1CE26B}" destId="{0FDDD9FA-A991-4B90-B177-F43F7E985F03}" srcOrd="5" destOrd="0" presId="urn:microsoft.com/office/officeart/2008/layout/VerticalCurvedList"/>
    <dgm:cxn modelId="{DD6D4E80-52FA-4A51-94B8-CDAB02C41578}" type="presParOf" srcId="{1770620D-B8BB-4888-BA98-446CEE1CE26B}" destId="{010F6C25-CED6-4AA2-9E4E-ED5EB2D64F27}" srcOrd="6" destOrd="0" presId="urn:microsoft.com/office/officeart/2008/layout/VerticalCurvedList"/>
    <dgm:cxn modelId="{530652B3-7A66-4EF1-A357-78913EC1B0D8}" type="presParOf" srcId="{010F6C25-CED6-4AA2-9E4E-ED5EB2D64F27}" destId="{2CB88D7E-291D-40E0-BDAB-8D3C269836D1}"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ED762E-A61C-404B-8A8B-8D864720EDF1}"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tr-TR"/>
        </a:p>
      </dgm:t>
    </dgm:pt>
    <dgm:pt modelId="{41B54CF6-74DC-4D71-894C-9C7D8C79EE61}">
      <dgm:prSet phldrT="[Metin]" custT="1"/>
      <dgm:spPr/>
      <dgm:t>
        <a:bodyPr/>
        <a:lstStyle/>
        <a:p>
          <a:r>
            <a:rPr lang="tr-TR" sz="2400" b="1" dirty="0" smtClean="0">
              <a:latin typeface="Calibri" panose="020F0502020204030204" pitchFamily="34" charset="0"/>
            </a:rPr>
            <a:t>Hedef Sektör</a:t>
          </a:r>
          <a:endParaRPr lang="tr-TR" sz="2400" b="1" dirty="0">
            <a:latin typeface="Calibri" panose="020F0502020204030204" pitchFamily="34" charset="0"/>
          </a:endParaRPr>
        </a:p>
      </dgm:t>
    </dgm:pt>
    <dgm:pt modelId="{9A970360-E24B-4121-95B8-D411D501E265}" type="parTrans" cxnId="{B870CB77-1905-4412-A45D-35CB2479C4A0}">
      <dgm:prSet/>
      <dgm:spPr/>
      <dgm:t>
        <a:bodyPr/>
        <a:lstStyle/>
        <a:p>
          <a:endParaRPr lang="tr-TR"/>
        </a:p>
      </dgm:t>
    </dgm:pt>
    <dgm:pt modelId="{59A053D1-EE29-4583-9D33-BBA6EC7F0B8A}" type="sibTrans" cxnId="{B870CB77-1905-4412-A45D-35CB2479C4A0}">
      <dgm:prSet/>
      <dgm:spPr/>
      <dgm:t>
        <a:bodyPr/>
        <a:lstStyle/>
        <a:p>
          <a:endParaRPr lang="tr-TR"/>
        </a:p>
      </dgm:t>
    </dgm:pt>
    <dgm:pt modelId="{6DFE9733-832D-434E-A752-3E0F1D6DE1A6}">
      <dgm:prSet phldrT="[Metin]" custT="1"/>
      <dgm:spPr/>
      <dgm:t>
        <a:bodyPr/>
        <a:lstStyle/>
        <a:p>
          <a:r>
            <a:rPr lang="tr-TR" sz="2400" b="1" dirty="0" smtClean="0">
              <a:latin typeface="Calibri" panose="020F0502020204030204" pitchFamily="34" charset="0"/>
            </a:rPr>
            <a:t>Ölçek</a:t>
          </a:r>
          <a:endParaRPr lang="tr-TR" sz="2400" dirty="0">
            <a:latin typeface="Calibri" panose="020F0502020204030204" pitchFamily="34" charset="0"/>
          </a:endParaRPr>
        </a:p>
      </dgm:t>
    </dgm:pt>
    <dgm:pt modelId="{BCB929CE-F318-4A0B-92D9-E21B2E09D18B}" type="parTrans" cxnId="{5D1CAAEE-50E4-4251-9557-2A3A3244D544}">
      <dgm:prSet/>
      <dgm:spPr/>
      <dgm:t>
        <a:bodyPr/>
        <a:lstStyle/>
        <a:p>
          <a:endParaRPr lang="tr-TR"/>
        </a:p>
      </dgm:t>
    </dgm:pt>
    <dgm:pt modelId="{89273C51-3EA7-40E5-A539-FB0029D5B68C}" type="sibTrans" cxnId="{5D1CAAEE-50E4-4251-9557-2A3A3244D544}">
      <dgm:prSet/>
      <dgm:spPr/>
      <dgm:t>
        <a:bodyPr/>
        <a:lstStyle/>
        <a:p>
          <a:endParaRPr lang="tr-TR" dirty="0"/>
        </a:p>
      </dgm:t>
    </dgm:pt>
    <dgm:pt modelId="{A59CFAEE-57BF-48DA-86B3-4C4B3280E702}">
      <dgm:prSet phldrT="[Metin]" custT="1"/>
      <dgm:spPr/>
      <dgm:t>
        <a:bodyPr/>
        <a:lstStyle/>
        <a:p>
          <a:pPr algn="just"/>
          <a:r>
            <a:rPr lang="tr-TR" sz="2400" dirty="0" smtClean="0">
              <a:solidFill>
                <a:srgbClr val="006597"/>
              </a:solidFill>
              <a:latin typeface="Calibri" panose="020F0502020204030204" pitchFamily="34" charset="0"/>
            </a:rPr>
            <a:t>Ana faaliyet kodu NACE REV 2 sınıflamasına göre imalat sanayi sektörlerinde yer alan küçük ve orta ölçekli işletmeler başvurabilecektir.</a:t>
          </a:r>
          <a:endParaRPr lang="tr-TR" sz="2400" dirty="0">
            <a:solidFill>
              <a:srgbClr val="006597"/>
            </a:solidFill>
            <a:latin typeface="Calibri" panose="020F0502020204030204" pitchFamily="34" charset="0"/>
          </a:endParaRPr>
        </a:p>
      </dgm:t>
    </dgm:pt>
    <dgm:pt modelId="{119FA7E0-E9C9-40EB-B979-1461C3371E8D}" type="sibTrans" cxnId="{F0967F59-FD72-4057-87A4-40365E7F7C30}">
      <dgm:prSet/>
      <dgm:spPr/>
      <dgm:t>
        <a:bodyPr/>
        <a:lstStyle/>
        <a:p>
          <a:endParaRPr lang="tr-TR"/>
        </a:p>
      </dgm:t>
    </dgm:pt>
    <dgm:pt modelId="{9F1ECD1A-3D98-4074-9D82-3E803B1269CC}" type="parTrans" cxnId="{F0967F59-FD72-4057-87A4-40365E7F7C30}">
      <dgm:prSet/>
      <dgm:spPr/>
      <dgm:t>
        <a:bodyPr/>
        <a:lstStyle/>
        <a:p>
          <a:endParaRPr lang="tr-TR"/>
        </a:p>
      </dgm:t>
    </dgm:pt>
    <dgm:pt modelId="{1BCB7276-5391-4D0F-851F-2B4DB2421764}">
      <dgm:prSet phldrT="[Metin]" custT="1"/>
      <dgm:spPr/>
      <dgm:t>
        <a:bodyPr/>
        <a:lstStyle/>
        <a:p>
          <a:pPr algn="just"/>
          <a:r>
            <a:rPr lang="tr-TR" sz="2400" dirty="0" smtClean="0">
              <a:solidFill>
                <a:srgbClr val="006597"/>
              </a:solidFill>
              <a:latin typeface="Calibri" panose="020F0502020204030204" pitchFamily="34" charset="0"/>
            </a:rPr>
            <a:t>KOSGEB Veri Tabanında kayıtlı, KOBİ Beyannamesi onaylı küçük ve orta ölçekli işletmeler başvurabilecektir.</a:t>
          </a:r>
          <a:endParaRPr lang="tr-TR" sz="2400" dirty="0">
            <a:solidFill>
              <a:srgbClr val="006597"/>
            </a:solidFill>
            <a:latin typeface="Calibri" panose="020F0502020204030204" pitchFamily="34" charset="0"/>
          </a:endParaRPr>
        </a:p>
      </dgm:t>
    </dgm:pt>
    <dgm:pt modelId="{5DE15AF9-4BDA-4EB6-BCEE-08D79C3A1B16}" type="sibTrans" cxnId="{AA342C00-CFA4-4699-83F2-51F5D9BDA9B3}">
      <dgm:prSet/>
      <dgm:spPr/>
      <dgm:t>
        <a:bodyPr/>
        <a:lstStyle/>
        <a:p>
          <a:endParaRPr lang="tr-TR"/>
        </a:p>
      </dgm:t>
    </dgm:pt>
    <dgm:pt modelId="{A094FCC8-77B6-4343-BF7C-45C2F3EB08A9}" type="parTrans" cxnId="{AA342C00-CFA4-4699-83F2-51F5D9BDA9B3}">
      <dgm:prSet/>
      <dgm:spPr/>
      <dgm:t>
        <a:bodyPr/>
        <a:lstStyle/>
        <a:p>
          <a:endParaRPr lang="tr-TR"/>
        </a:p>
      </dgm:t>
    </dgm:pt>
    <dgm:pt modelId="{3F0823C0-F693-4A93-AEE0-4C53ABB64A4E}" type="pres">
      <dgm:prSet presAssocID="{02ED762E-A61C-404B-8A8B-8D864720EDF1}" presName="linear" presStyleCnt="0">
        <dgm:presLayoutVars>
          <dgm:dir/>
          <dgm:animLvl val="lvl"/>
          <dgm:resizeHandles val="exact"/>
        </dgm:presLayoutVars>
      </dgm:prSet>
      <dgm:spPr/>
      <dgm:t>
        <a:bodyPr/>
        <a:lstStyle/>
        <a:p>
          <a:endParaRPr lang="tr-TR"/>
        </a:p>
      </dgm:t>
    </dgm:pt>
    <dgm:pt modelId="{F037030F-8700-40B4-8025-FB09CE872662}" type="pres">
      <dgm:prSet presAssocID="{41B54CF6-74DC-4D71-894C-9C7D8C79EE61}" presName="parentLin" presStyleCnt="0"/>
      <dgm:spPr/>
    </dgm:pt>
    <dgm:pt modelId="{77E9988C-E281-41BC-B691-C175A0749D04}" type="pres">
      <dgm:prSet presAssocID="{41B54CF6-74DC-4D71-894C-9C7D8C79EE61}" presName="parentLeftMargin" presStyleLbl="node1" presStyleIdx="0" presStyleCnt="2"/>
      <dgm:spPr/>
      <dgm:t>
        <a:bodyPr/>
        <a:lstStyle/>
        <a:p>
          <a:endParaRPr lang="tr-TR"/>
        </a:p>
      </dgm:t>
    </dgm:pt>
    <dgm:pt modelId="{B6652A64-CCB2-4FB5-B049-8CA236FED3C1}" type="pres">
      <dgm:prSet presAssocID="{41B54CF6-74DC-4D71-894C-9C7D8C79EE61}" presName="parentText" presStyleLbl="node1" presStyleIdx="0" presStyleCnt="2">
        <dgm:presLayoutVars>
          <dgm:chMax val="0"/>
          <dgm:bulletEnabled val="1"/>
        </dgm:presLayoutVars>
      </dgm:prSet>
      <dgm:spPr/>
      <dgm:t>
        <a:bodyPr/>
        <a:lstStyle/>
        <a:p>
          <a:endParaRPr lang="tr-TR"/>
        </a:p>
      </dgm:t>
    </dgm:pt>
    <dgm:pt modelId="{22269444-BC7C-4DA7-83DF-D5C4CA4DE943}" type="pres">
      <dgm:prSet presAssocID="{41B54CF6-74DC-4D71-894C-9C7D8C79EE61}" presName="negativeSpace" presStyleCnt="0"/>
      <dgm:spPr/>
    </dgm:pt>
    <dgm:pt modelId="{EA05BCFF-F8F0-4770-8186-19F169DB4BF8}" type="pres">
      <dgm:prSet presAssocID="{41B54CF6-74DC-4D71-894C-9C7D8C79EE61}" presName="childText" presStyleLbl="conFgAcc1" presStyleIdx="0" presStyleCnt="2">
        <dgm:presLayoutVars>
          <dgm:bulletEnabled val="1"/>
        </dgm:presLayoutVars>
      </dgm:prSet>
      <dgm:spPr/>
      <dgm:t>
        <a:bodyPr/>
        <a:lstStyle/>
        <a:p>
          <a:endParaRPr lang="tr-TR"/>
        </a:p>
      </dgm:t>
    </dgm:pt>
    <dgm:pt modelId="{CD806FAA-7BB6-4979-BABB-5FC7C9EF96FB}" type="pres">
      <dgm:prSet presAssocID="{59A053D1-EE29-4583-9D33-BBA6EC7F0B8A}" presName="spaceBetweenRectangles" presStyleCnt="0"/>
      <dgm:spPr/>
    </dgm:pt>
    <dgm:pt modelId="{49DFE9BD-0CFC-4BA7-AF79-A49F41CA079A}" type="pres">
      <dgm:prSet presAssocID="{6DFE9733-832D-434E-A752-3E0F1D6DE1A6}" presName="parentLin" presStyleCnt="0"/>
      <dgm:spPr/>
    </dgm:pt>
    <dgm:pt modelId="{5D399678-5D38-4853-9565-37C122146547}" type="pres">
      <dgm:prSet presAssocID="{6DFE9733-832D-434E-A752-3E0F1D6DE1A6}" presName="parentLeftMargin" presStyleLbl="node1" presStyleIdx="0" presStyleCnt="2"/>
      <dgm:spPr/>
      <dgm:t>
        <a:bodyPr/>
        <a:lstStyle/>
        <a:p>
          <a:endParaRPr lang="tr-TR"/>
        </a:p>
      </dgm:t>
    </dgm:pt>
    <dgm:pt modelId="{2D7F74C6-9C82-4EC5-A37B-B2F915BF3F9C}" type="pres">
      <dgm:prSet presAssocID="{6DFE9733-832D-434E-A752-3E0F1D6DE1A6}" presName="parentText" presStyleLbl="node1" presStyleIdx="1" presStyleCnt="2">
        <dgm:presLayoutVars>
          <dgm:chMax val="0"/>
          <dgm:bulletEnabled val="1"/>
        </dgm:presLayoutVars>
      </dgm:prSet>
      <dgm:spPr/>
      <dgm:t>
        <a:bodyPr/>
        <a:lstStyle/>
        <a:p>
          <a:endParaRPr lang="tr-TR"/>
        </a:p>
      </dgm:t>
    </dgm:pt>
    <dgm:pt modelId="{8AC645CC-009A-4959-BACB-0AE582B6BF2D}" type="pres">
      <dgm:prSet presAssocID="{6DFE9733-832D-434E-A752-3E0F1D6DE1A6}" presName="negativeSpace" presStyleCnt="0"/>
      <dgm:spPr/>
    </dgm:pt>
    <dgm:pt modelId="{D859D08B-A940-4371-8F70-A29CB808EC78}" type="pres">
      <dgm:prSet presAssocID="{6DFE9733-832D-434E-A752-3E0F1D6DE1A6}" presName="childText" presStyleLbl="conFgAcc1" presStyleIdx="1" presStyleCnt="2" custLinFactNeighborX="-1394" custLinFactNeighborY="7582">
        <dgm:presLayoutVars>
          <dgm:bulletEnabled val="1"/>
        </dgm:presLayoutVars>
      </dgm:prSet>
      <dgm:spPr/>
      <dgm:t>
        <a:bodyPr/>
        <a:lstStyle/>
        <a:p>
          <a:endParaRPr lang="tr-TR"/>
        </a:p>
      </dgm:t>
    </dgm:pt>
  </dgm:ptLst>
  <dgm:cxnLst>
    <dgm:cxn modelId="{12AE0615-5671-420E-88CC-295D99B2E112}" type="presOf" srcId="{41B54CF6-74DC-4D71-894C-9C7D8C79EE61}" destId="{77E9988C-E281-41BC-B691-C175A0749D04}" srcOrd="0" destOrd="0" presId="urn:microsoft.com/office/officeart/2005/8/layout/list1"/>
    <dgm:cxn modelId="{AA342C00-CFA4-4699-83F2-51F5D9BDA9B3}" srcId="{6DFE9733-832D-434E-A752-3E0F1D6DE1A6}" destId="{1BCB7276-5391-4D0F-851F-2B4DB2421764}" srcOrd="0" destOrd="0" parTransId="{A094FCC8-77B6-4343-BF7C-45C2F3EB08A9}" sibTransId="{5DE15AF9-4BDA-4EB6-BCEE-08D79C3A1B16}"/>
    <dgm:cxn modelId="{9C09B6A6-DB44-43CF-8E1C-7353212018F2}" type="presOf" srcId="{6DFE9733-832D-434E-A752-3E0F1D6DE1A6}" destId="{5D399678-5D38-4853-9565-37C122146547}" srcOrd="0" destOrd="0" presId="urn:microsoft.com/office/officeart/2005/8/layout/list1"/>
    <dgm:cxn modelId="{8568A7B7-CE36-4429-96B1-FAD3BDC74383}" type="presOf" srcId="{1BCB7276-5391-4D0F-851F-2B4DB2421764}" destId="{D859D08B-A940-4371-8F70-A29CB808EC78}" srcOrd="0" destOrd="0" presId="urn:microsoft.com/office/officeart/2005/8/layout/list1"/>
    <dgm:cxn modelId="{F0967F59-FD72-4057-87A4-40365E7F7C30}" srcId="{41B54CF6-74DC-4D71-894C-9C7D8C79EE61}" destId="{A59CFAEE-57BF-48DA-86B3-4C4B3280E702}" srcOrd="0" destOrd="0" parTransId="{9F1ECD1A-3D98-4074-9D82-3E803B1269CC}" sibTransId="{119FA7E0-E9C9-40EB-B979-1461C3371E8D}"/>
    <dgm:cxn modelId="{B870CB77-1905-4412-A45D-35CB2479C4A0}" srcId="{02ED762E-A61C-404B-8A8B-8D864720EDF1}" destId="{41B54CF6-74DC-4D71-894C-9C7D8C79EE61}" srcOrd="0" destOrd="0" parTransId="{9A970360-E24B-4121-95B8-D411D501E265}" sibTransId="{59A053D1-EE29-4583-9D33-BBA6EC7F0B8A}"/>
    <dgm:cxn modelId="{FBDBEF2D-B6E8-4879-B4D9-98EC8587F1E8}" type="presOf" srcId="{6DFE9733-832D-434E-A752-3E0F1D6DE1A6}" destId="{2D7F74C6-9C82-4EC5-A37B-B2F915BF3F9C}" srcOrd="1" destOrd="0" presId="urn:microsoft.com/office/officeart/2005/8/layout/list1"/>
    <dgm:cxn modelId="{B96FA28E-BB70-4512-89D4-11D67B198CDF}" type="presOf" srcId="{A59CFAEE-57BF-48DA-86B3-4C4B3280E702}" destId="{EA05BCFF-F8F0-4770-8186-19F169DB4BF8}" srcOrd="0" destOrd="0" presId="urn:microsoft.com/office/officeart/2005/8/layout/list1"/>
    <dgm:cxn modelId="{BE57BA73-8770-4DC6-82C6-F9FB1ADD948B}" type="presOf" srcId="{41B54CF6-74DC-4D71-894C-9C7D8C79EE61}" destId="{B6652A64-CCB2-4FB5-B049-8CA236FED3C1}" srcOrd="1" destOrd="0" presId="urn:microsoft.com/office/officeart/2005/8/layout/list1"/>
    <dgm:cxn modelId="{B3BC3504-B0F4-48C7-9424-21C68A391886}" type="presOf" srcId="{02ED762E-A61C-404B-8A8B-8D864720EDF1}" destId="{3F0823C0-F693-4A93-AEE0-4C53ABB64A4E}" srcOrd="0" destOrd="0" presId="urn:microsoft.com/office/officeart/2005/8/layout/list1"/>
    <dgm:cxn modelId="{5D1CAAEE-50E4-4251-9557-2A3A3244D544}" srcId="{02ED762E-A61C-404B-8A8B-8D864720EDF1}" destId="{6DFE9733-832D-434E-A752-3E0F1D6DE1A6}" srcOrd="1" destOrd="0" parTransId="{BCB929CE-F318-4A0B-92D9-E21B2E09D18B}" sibTransId="{89273C51-3EA7-40E5-A539-FB0029D5B68C}"/>
    <dgm:cxn modelId="{C31EA891-89EB-48C3-9977-06A1D605F57B}" type="presParOf" srcId="{3F0823C0-F693-4A93-AEE0-4C53ABB64A4E}" destId="{F037030F-8700-40B4-8025-FB09CE872662}" srcOrd="0" destOrd="0" presId="urn:microsoft.com/office/officeart/2005/8/layout/list1"/>
    <dgm:cxn modelId="{F28E54E5-8AA1-4CDC-A45E-8DAC04F99F99}" type="presParOf" srcId="{F037030F-8700-40B4-8025-FB09CE872662}" destId="{77E9988C-E281-41BC-B691-C175A0749D04}" srcOrd="0" destOrd="0" presId="urn:microsoft.com/office/officeart/2005/8/layout/list1"/>
    <dgm:cxn modelId="{6ABE0CAC-8F65-492E-A0B9-1FE6D562311E}" type="presParOf" srcId="{F037030F-8700-40B4-8025-FB09CE872662}" destId="{B6652A64-CCB2-4FB5-B049-8CA236FED3C1}" srcOrd="1" destOrd="0" presId="urn:microsoft.com/office/officeart/2005/8/layout/list1"/>
    <dgm:cxn modelId="{F1940501-67A0-49E6-9F3F-51EDA706F63E}" type="presParOf" srcId="{3F0823C0-F693-4A93-AEE0-4C53ABB64A4E}" destId="{22269444-BC7C-4DA7-83DF-D5C4CA4DE943}" srcOrd="1" destOrd="0" presId="urn:microsoft.com/office/officeart/2005/8/layout/list1"/>
    <dgm:cxn modelId="{3B131B67-690E-4B41-A02C-1EA1293C8FBE}" type="presParOf" srcId="{3F0823C0-F693-4A93-AEE0-4C53ABB64A4E}" destId="{EA05BCFF-F8F0-4770-8186-19F169DB4BF8}" srcOrd="2" destOrd="0" presId="urn:microsoft.com/office/officeart/2005/8/layout/list1"/>
    <dgm:cxn modelId="{C50F4722-48D4-4804-ABDA-83B0DE97EE0B}" type="presParOf" srcId="{3F0823C0-F693-4A93-AEE0-4C53ABB64A4E}" destId="{CD806FAA-7BB6-4979-BABB-5FC7C9EF96FB}" srcOrd="3" destOrd="0" presId="urn:microsoft.com/office/officeart/2005/8/layout/list1"/>
    <dgm:cxn modelId="{F12BCB32-8FCA-4510-A955-38C39E0407A1}" type="presParOf" srcId="{3F0823C0-F693-4A93-AEE0-4C53ABB64A4E}" destId="{49DFE9BD-0CFC-4BA7-AF79-A49F41CA079A}" srcOrd="4" destOrd="0" presId="urn:microsoft.com/office/officeart/2005/8/layout/list1"/>
    <dgm:cxn modelId="{AEB2DF5F-3E95-4E40-A090-63DECA79EFC4}" type="presParOf" srcId="{49DFE9BD-0CFC-4BA7-AF79-A49F41CA079A}" destId="{5D399678-5D38-4853-9565-37C122146547}" srcOrd="0" destOrd="0" presId="urn:microsoft.com/office/officeart/2005/8/layout/list1"/>
    <dgm:cxn modelId="{09B3165E-C5E6-4993-B079-7861B0A1FB86}" type="presParOf" srcId="{49DFE9BD-0CFC-4BA7-AF79-A49F41CA079A}" destId="{2D7F74C6-9C82-4EC5-A37B-B2F915BF3F9C}" srcOrd="1" destOrd="0" presId="urn:microsoft.com/office/officeart/2005/8/layout/list1"/>
    <dgm:cxn modelId="{BA28AC02-0D8D-414C-A787-6E240FD0668C}" type="presParOf" srcId="{3F0823C0-F693-4A93-AEE0-4C53ABB64A4E}" destId="{8AC645CC-009A-4959-BACB-0AE582B6BF2D}" srcOrd="5" destOrd="0" presId="urn:microsoft.com/office/officeart/2005/8/layout/list1"/>
    <dgm:cxn modelId="{3B1A9193-530F-4E1A-8568-067A932B9A45}" type="presParOf" srcId="{3F0823C0-F693-4A93-AEE0-4C53ABB64A4E}" destId="{D859D08B-A940-4371-8F70-A29CB808EC78}"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736E679-6BE7-410A-B0EC-DB238C88D432}"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tr-TR"/>
        </a:p>
      </dgm:t>
    </dgm:pt>
    <dgm:pt modelId="{FDCFD925-C361-4F61-B500-E62BDB0CA77C}">
      <dgm:prSet phldrT="[Metin]" custT="1"/>
      <dgm:spPr/>
      <dgm:t>
        <a:bodyPr/>
        <a:lstStyle/>
        <a:p>
          <a:r>
            <a:rPr lang="tr-TR" sz="2200" b="1" dirty="0" smtClean="0">
              <a:latin typeface="Calibri" panose="020F0502020204030204" pitchFamily="34" charset="0"/>
            </a:rPr>
            <a:t>Destek Oranı</a:t>
          </a:r>
          <a:r>
            <a:rPr lang="tr-TR" sz="2200" b="1" baseline="30000" dirty="0" smtClean="0">
              <a:latin typeface="Calibri" panose="020F0502020204030204" pitchFamily="34" charset="0"/>
            </a:rPr>
            <a:t>**</a:t>
          </a:r>
          <a:endParaRPr lang="tr-TR" sz="2200" b="1" baseline="30000" dirty="0">
            <a:latin typeface="Calibri" panose="020F0502020204030204" pitchFamily="34" charset="0"/>
          </a:endParaRPr>
        </a:p>
      </dgm:t>
    </dgm:pt>
    <dgm:pt modelId="{D06AB242-6AA5-4DB7-B741-1399CF613938}" type="parTrans" cxnId="{50703147-076F-469A-AEC0-CFEB91A12E96}">
      <dgm:prSet/>
      <dgm:spPr/>
      <dgm:t>
        <a:bodyPr/>
        <a:lstStyle/>
        <a:p>
          <a:endParaRPr lang="tr-TR"/>
        </a:p>
      </dgm:t>
    </dgm:pt>
    <dgm:pt modelId="{E0F6CD6A-74C6-49F2-927B-0B9106FA4C43}" type="sibTrans" cxnId="{50703147-076F-469A-AEC0-CFEB91A12E96}">
      <dgm:prSet/>
      <dgm:spPr/>
      <dgm:t>
        <a:bodyPr/>
        <a:lstStyle/>
        <a:p>
          <a:endParaRPr lang="tr-TR"/>
        </a:p>
      </dgm:t>
    </dgm:pt>
    <dgm:pt modelId="{F44D8132-0BB6-46B5-AD65-AC6F5674B5F3}">
      <dgm:prSet phldrT="[Metin]" custT="1"/>
      <dgm:spPr/>
      <dgm:t>
        <a:bodyPr/>
        <a:lstStyle/>
        <a:p>
          <a:r>
            <a:rPr lang="tr-TR" sz="2200" b="1" dirty="0" smtClean="0">
              <a:latin typeface="Calibri" panose="020F0502020204030204" pitchFamily="34" charset="0"/>
            </a:rPr>
            <a:t>Proje Süresi</a:t>
          </a:r>
          <a:endParaRPr lang="tr-TR" sz="2200" dirty="0">
            <a:latin typeface="Calibri" panose="020F0502020204030204" pitchFamily="34" charset="0"/>
          </a:endParaRPr>
        </a:p>
      </dgm:t>
    </dgm:pt>
    <dgm:pt modelId="{83E8EAF7-8E35-4767-AF60-83F3C8088FBC}" type="parTrans" cxnId="{E97647CD-8362-49A0-9608-1F8A06488DAF}">
      <dgm:prSet/>
      <dgm:spPr/>
      <dgm:t>
        <a:bodyPr/>
        <a:lstStyle/>
        <a:p>
          <a:endParaRPr lang="tr-TR"/>
        </a:p>
      </dgm:t>
    </dgm:pt>
    <dgm:pt modelId="{5CEA5305-AAA2-4869-A763-D6E53E49F12B}" type="sibTrans" cxnId="{E97647CD-8362-49A0-9608-1F8A06488DAF}">
      <dgm:prSet/>
      <dgm:spPr/>
      <dgm:t>
        <a:bodyPr/>
        <a:lstStyle/>
        <a:p>
          <a:endParaRPr lang="tr-TR"/>
        </a:p>
      </dgm:t>
    </dgm:pt>
    <dgm:pt modelId="{E29CA231-9FA2-4126-9F13-7C4A1C1C83EB}">
      <dgm:prSet custT="1"/>
      <dgm:spPr/>
      <dgm:t>
        <a:bodyPr/>
        <a:lstStyle/>
        <a:p>
          <a:r>
            <a:rPr lang="tr-TR" sz="2000" b="0" dirty="0" smtClean="0">
              <a:latin typeface="Calibri" panose="020F0502020204030204" pitchFamily="34" charset="0"/>
            </a:rPr>
            <a:t>En az </a:t>
          </a:r>
          <a:r>
            <a:rPr lang="tr-TR" sz="2000" b="1" dirty="0" smtClean="0">
              <a:latin typeface="Calibri" panose="020F0502020204030204" pitchFamily="34" charset="0"/>
            </a:rPr>
            <a:t>8</a:t>
          </a:r>
          <a:r>
            <a:rPr lang="tr-TR" sz="2000" b="0" dirty="0" smtClean="0">
              <a:latin typeface="Calibri" panose="020F0502020204030204" pitchFamily="34" charset="0"/>
            </a:rPr>
            <a:t> ay ve en fazla </a:t>
          </a:r>
          <a:r>
            <a:rPr lang="tr-TR" sz="2000" b="1" dirty="0" smtClean="0">
              <a:latin typeface="Calibri" panose="020F0502020204030204" pitchFamily="34" charset="0"/>
            </a:rPr>
            <a:t>12</a:t>
          </a:r>
          <a:r>
            <a:rPr lang="tr-TR" sz="2000" b="0" dirty="0" smtClean="0">
              <a:latin typeface="Calibri" panose="020F0502020204030204" pitchFamily="34" charset="0"/>
            </a:rPr>
            <a:t> aydır.</a:t>
          </a:r>
          <a:endParaRPr lang="tr-TR" sz="2000" b="0" dirty="0">
            <a:latin typeface="Calibri" panose="020F0502020204030204" pitchFamily="34" charset="0"/>
          </a:endParaRPr>
        </a:p>
      </dgm:t>
    </dgm:pt>
    <dgm:pt modelId="{D4357F2C-0F1F-42AB-8184-99E1CD384158}" type="parTrans" cxnId="{8BF628AC-3200-4221-93CF-E0E4E289677E}">
      <dgm:prSet/>
      <dgm:spPr/>
      <dgm:t>
        <a:bodyPr/>
        <a:lstStyle/>
        <a:p>
          <a:endParaRPr lang="tr-TR"/>
        </a:p>
      </dgm:t>
    </dgm:pt>
    <dgm:pt modelId="{716457C0-C5AD-4E79-8C3D-DB5EBE1A323E}" type="sibTrans" cxnId="{8BF628AC-3200-4221-93CF-E0E4E289677E}">
      <dgm:prSet/>
      <dgm:spPr/>
      <dgm:t>
        <a:bodyPr/>
        <a:lstStyle/>
        <a:p>
          <a:endParaRPr lang="tr-TR"/>
        </a:p>
      </dgm:t>
    </dgm:pt>
    <dgm:pt modelId="{EF336D9E-82F5-4E28-A7E5-BE5925128D2E}">
      <dgm:prSet custT="1"/>
      <dgm:spPr/>
      <dgm:t>
        <a:bodyPr/>
        <a:lstStyle/>
        <a:p>
          <a:pPr rtl="0"/>
          <a:r>
            <a:rPr lang="tr-TR" sz="2000" b="1" dirty="0" smtClean="0">
              <a:latin typeface="Calibri" panose="020F0502020204030204" pitchFamily="34" charset="0"/>
            </a:rPr>
            <a:t>% 85 </a:t>
          </a:r>
          <a:r>
            <a:rPr lang="tr-TR" sz="2000" b="0" dirty="0" smtClean="0">
              <a:latin typeface="Calibri" panose="020F0502020204030204" pitchFamily="34" charset="0"/>
            </a:rPr>
            <a:t>(Bu oran üzerinden hesaplanacak desteğin % 100’ü  Teminat karşılığı geri ödemeli destek olarak ödenir.) </a:t>
          </a:r>
          <a:endParaRPr lang="tr-TR" sz="2000" b="0" dirty="0"/>
        </a:p>
      </dgm:t>
    </dgm:pt>
    <dgm:pt modelId="{193EA46E-1B01-43B4-A7BE-A451DD85FC9D}" type="parTrans" cxnId="{C9912BAF-F8F1-40E8-8C9F-FF75C2A22495}">
      <dgm:prSet/>
      <dgm:spPr/>
      <dgm:t>
        <a:bodyPr/>
        <a:lstStyle/>
        <a:p>
          <a:endParaRPr lang="tr-TR"/>
        </a:p>
      </dgm:t>
    </dgm:pt>
    <dgm:pt modelId="{A5A29D72-84DB-4B14-861A-8D65E0A15A60}" type="sibTrans" cxnId="{C9912BAF-F8F1-40E8-8C9F-FF75C2A22495}">
      <dgm:prSet/>
      <dgm:spPr/>
      <dgm:t>
        <a:bodyPr/>
        <a:lstStyle/>
        <a:p>
          <a:endParaRPr lang="tr-TR"/>
        </a:p>
      </dgm:t>
    </dgm:pt>
    <dgm:pt modelId="{F501C9A4-39DD-4051-9EEA-5CDFECAA0BE2}">
      <dgm:prSet phldrT="[Metin]" custT="1"/>
      <dgm:spPr/>
      <dgm:t>
        <a:bodyPr/>
        <a:lstStyle/>
        <a:p>
          <a:r>
            <a:rPr lang="tr-TR" sz="2200" b="1" dirty="0" smtClean="0">
              <a:latin typeface="Calibri" panose="020F0502020204030204" pitchFamily="34" charset="0"/>
            </a:rPr>
            <a:t>Erken Ödeme</a:t>
          </a:r>
          <a:r>
            <a:rPr lang="tr-TR" sz="2200" b="1" baseline="30000" dirty="0" smtClean="0">
              <a:latin typeface="Calibri" panose="020F0502020204030204" pitchFamily="34" charset="0"/>
            </a:rPr>
            <a:t>***</a:t>
          </a:r>
          <a:endParaRPr lang="tr-TR" sz="2200" b="1" baseline="30000" dirty="0">
            <a:latin typeface="Calibri" panose="020F0502020204030204" pitchFamily="34" charset="0"/>
          </a:endParaRPr>
        </a:p>
      </dgm:t>
    </dgm:pt>
    <dgm:pt modelId="{93CEF436-1B54-4061-8853-1149D5A4853B}" type="parTrans" cxnId="{073BACCF-4EF9-47EB-995A-7410BCA64B00}">
      <dgm:prSet/>
      <dgm:spPr/>
      <dgm:t>
        <a:bodyPr/>
        <a:lstStyle/>
        <a:p>
          <a:endParaRPr lang="tr-TR"/>
        </a:p>
      </dgm:t>
    </dgm:pt>
    <dgm:pt modelId="{1F66508D-382F-4628-8398-4FA22CA3D351}" type="sibTrans" cxnId="{073BACCF-4EF9-47EB-995A-7410BCA64B00}">
      <dgm:prSet/>
      <dgm:spPr/>
      <dgm:t>
        <a:bodyPr/>
        <a:lstStyle/>
        <a:p>
          <a:endParaRPr lang="tr-TR"/>
        </a:p>
      </dgm:t>
    </dgm:pt>
    <dgm:pt modelId="{896C5660-1D82-4F66-AAB1-727CBE014ED7}">
      <dgm:prSet custT="1"/>
      <dgm:spPr/>
      <dgm:t>
        <a:bodyPr/>
        <a:lstStyle/>
        <a:p>
          <a:r>
            <a:rPr lang="tr-TR" sz="2000" b="1" dirty="0" smtClean="0">
              <a:latin typeface="Calibri" panose="020F0502020204030204" pitchFamily="34" charset="0"/>
            </a:rPr>
            <a:t>% 50</a:t>
          </a:r>
          <a:endParaRPr lang="tr-TR" sz="2000" b="1" dirty="0">
            <a:latin typeface="Calibri" panose="020F0502020204030204" pitchFamily="34" charset="0"/>
          </a:endParaRPr>
        </a:p>
      </dgm:t>
    </dgm:pt>
    <dgm:pt modelId="{446F1A56-0F19-45E1-9E0D-407FA0989AB6}" type="parTrans" cxnId="{01A75554-B40A-48F9-9D04-BDA93E273480}">
      <dgm:prSet/>
      <dgm:spPr/>
      <dgm:t>
        <a:bodyPr/>
        <a:lstStyle/>
        <a:p>
          <a:endParaRPr lang="tr-TR"/>
        </a:p>
      </dgm:t>
    </dgm:pt>
    <dgm:pt modelId="{688CF5C1-C0A6-4FF8-B1CD-C57F8C1F2F28}" type="sibTrans" cxnId="{01A75554-B40A-48F9-9D04-BDA93E273480}">
      <dgm:prSet/>
      <dgm:spPr/>
      <dgm:t>
        <a:bodyPr/>
        <a:lstStyle/>
        <a:p>
          <a:endParaRPr lang="tr-TR"/>
        </a:p>
      </dgm:t>
    </dgm:pt>
    <dgm:pt modelId="{DA2850DC-13AC-4463-ABDE-F323AE62D053}">
      <dgm:prSet phldrT="[Metin]" custT="1"/>
      <dgm:spPr/>
      <dgm:t>
        <a:bodyPr/>
        <a:lstStyle/>
        <a:p>
          <a:r>
            <a:rPr lang="tr-TR" sz="2200" b="1" dirty="0" smtClean="0">
              <a:latin typeface="Calibri" panose="020F0502020204030204" pitchFamily="34" charset="0"/>
            </a:rPr>
            <a:t>Proje Destek Üst Limiti</a:t>
          </a:r>
          <a:endParaRPr lang="tr-TR" sz="2200" dirty="0">
            <a:latin typeface="Calibri" panose="020F0502020204030204" pitchFamily="34" charset="0"/>
          </a:endParaRPr>
        </a:p>
      </dgm:t>
    </dgm:pt>
    <dgm:pt modelId="{3DA1F14F-CBAF-47D3-ABCA-8908F7650E43}" type="parTrans" cxnId="{35937ADE-AC65-4B6A-8D40-5DBE7DAB6462}">
      <dgm:prSet/>
      <dgm:spPr/>
      <dgm:t>
        <a:bodyPr/>
        <a:lstStyle/>
        <a:p>
          <a:endParaRPr lang="tr-TR"/>
        </a:p>
      </dgm:t>
    </dgm:pt>
    <dgm:pt modelId="{ED6BFFF3-B161-4ED8-8492-BE780E0F6B74}" type="sibTrans" cxnId="{35937ADE-AC65-4B6A-8D40-5DBE7DAB6462}">
      <dgm:prSet/>
      <dgm:spPr/>
      <dgm:t>
        <a:bodyPr/>
        <a:lstStyle/>
        <a:p>
          <a:endParaRPr lang="tr-TR"/>
        </a:p>
      </dgm:t>
    </dgm:pt>
    <dgm:pt modelId="{3C245B1C-D5CB-4B0E-AC88-7E3DCE5F67A0}">
      <dgm:prSet phldrT="[Metin]" custT="1"/>
      <dgm:spPr/>
      <dgm:t>
        <a:bodyPr/>
        <a:lstStyle/>
        <a:p>
          <a:r>
            <a:rPr lang="tr-TR" sz="2000" b="0" dirty="0" smtClean="0">
              <a:latin typeface="Calibri" panose="020F0502020204030204" pitchFamily="34" charset="0"/>
            </a:rPr>
            <a:t>Toplam*               : </a:t>
          </a:r>
          <a:r>
            <a:rPr lang="tr-TR" sz="2000" b="1" dirty="0" smtClean="0">
              <a:latin typeface="Calibri" panose="020F0502020204030204" pitchFamily="34" charset="0"/>
            </a:rPr>
            <a:t>1.500.000 TL</a:t>
          </a:r>
          <a:endParaRPr lang="tr-TR" sz="2000" b="0" dirty="0">
            <a:latin typeface="Calibri" panose="020F0502020204030204" pitchFamily="34" charset="0"/>
          </a:endParaRPr>
        </a:p>
      </dgm:t>
    </dgm:pt>
    <dgm:pt modelId="{BC1E4407-E52A-4D3C-B98D-AFC25CAAB530}" type="parTrans" cxnId="{C61B0F46-BE6E-4DBF-9C09-BF2C62D75505}">
      <dgm:prSet/>
      <dgm:spPr/>
      <dgm:t>
        <a:bodyPr/>
        <a:lstStyle/>
        <a:p>
          <a:endParaRPr lang="tr-TR"/>
        </a:p>
      </dgm:t>
    </dgm:pt>
    <dgm:pt modelId="{652D2F47-40E9-44CB-A345-C61CA194ACAD}" type="sibTrans" cxnId="{C61B0F46-BE6E-4DBF-9C09-BF2C62D75505}">
      <dgm:prSet/>
      <dgm:spPr/>
      <dgm:t>
        <a:bodyPr/>
        <a:lstStyle/>
        <a:p>
          <a:endParaRPr lang="tr-TR"/>
        </a:p>
      </dgm:t>
    </dgm:pt>
    <dgm:pt modelId="{398AB44A-2B0E-4EAB-AD04-9CDCA13DE2EF}" type="pres">
      <dgm:prSet presAssocID="{5736E679-6BE7-410A-B0EC-DB238C88D432}" presName="Name0" presStyleCnt="0">
        <dgm:presLayoutVars>
          <dgm:dir/>
          <dgm:animLvl val="lvl"/>
          <dgm:resizeHandles val="exact"/>
        </dgm:presLayoutVars>
      </dgm:prSet>
      <dgm:spPr/>
      <dgm:t>
        <a:bodyPr/>
        <a:lstStyle/>
        <a:p>
          <a:endParaRPr lang="tr-TR"/>
        </a:p>
      </dgm:t>
    </dgm:pt>
    <dgm:pt modelId="{EAF6AF65-D238-46C0-8435-FDE1E6D6D923}" type="pres">
      <dgm:prSet presAssocID="{F44D8132-0BB6-46B5-AD65-AC6F5674B5F3}" presName="linNode" presStyleCnt="0"/>
      <dgm:spPr/>
    </dgm:pt>
    <dgm:pt modelId="{40EC3308-C603-4EF4-AA6B-28A8A7FAFB9C}" type="pres">
      <dgm:prSet presAssocID="{F44D8132-0BB6-46B5-AD65-AC6F5674B5F3}" presName="parentText" presStyleLbl="node1" presStyleIdx="0" presStyleCnt="4">
        <dgm:presLayoutVars>
          <dgm:chMax val="1"/>
          <dgm:bulletEnabled val="1"/>
        </dgm:presLayoutVars>
      </dgm:prSet>
      <dgm:spPr/>
      <dgm:t>
        <a:bodyPr/>
        <a:lstStyle/>
        <a:p>
          <a:endParaRPr lang="tr-TR"/>
        </a:p>
      </dgm:t>
    </dgm:pt>
    <dgm:pt modelId="{9297B0DA-3BFA-40F9-8893-17FEB3E4E1D7}" type="pres">
      <dgm:prSet presAssocID="{F44D8132-0BB6-46B5-AD65-AC6F5674B5F3}" presName="descendantText" presStyleLbl="alignAccFollowNode1" presStyleIdx="0" presStyleCnt="4">
        <dgm:presLayoutVars>
          <dgm:bulletEnabled val="1"/>
        </dgm:presLayoutVars>
      </dgm:prSet>
      <dgm:spPr/>
      <dgm:t>
        <a:bodyPr/>
        <a:lstStyle/>
        <a:p>
          <a:endParaRPr lang="tr-TR"/>
        </a:p>
      </dgm:t>
    </dgm:pt>
    <dgm:pt modelId="{836419B0-280E-4A73-B4E8-6B35A43641A3}" type="pres">
      <dgm:prSet presAssocID="{5CEA5305-AAA2-4869-A763-D6E53E49F12B}" presName="sp" presStyleCnt="0"/>
      <dgm:spPr/>
    </dgm:pt>
    <dgm:pt modelId="{91084B80-0406-4300-A2AF-70A3E2C58EFE}" type="pres">
      <dgm:prSet presAssocID="{DA2850DC-13AC-4463-ABDE-F323AE62D053}" presName="linNode" presStyleCnt="0"/>
      <dgm:spPr/>
    </dgm:pt>
    <dgm:pt modelId="{FB89AF50-1DE1-4183-8C68-8CC1D2D5D164}" type="pres">
      <dgm:prSet presAssocID="{DA2850DC-13AC-4463-ABDE-F323AE62D053}" presName="parentText" presStyleLbl="node1" presStyleIdx="1" presStyleCnt="4">
        <dgm:presLayoutVars>
          <dgm:chMax val="1"/>
          <dgm:bulletEnabled val="1"/>
        </dgm:presLayoutVars>
      </dgm:prSet>
      <dgm:spPr/>
      <dgm:t>
        <a:bodyPr/>
        <a:lstStyle/>
        <a:p>
          <a:endParaRPr lang="tr-TR"/>
        </a:p>
      </dgm:t>
    </dgm:pt>
    <dgm:pt modelId="{B75DB9DE-49BD-47A4-90E2-9E218114F7B1}" type="pres">
      <dgm:prSet presAssocID="{DA2850DC-13AC-4463-ABDE-F323AE62D053}" presName="descendantText" presStyleLbl="alignAccFollowNode1" presStyleIdx="1" presStyleCnt="4" custScaleY="136214">
        <dgm:presLayoutVars>
          <dgm:bulletEnabled val="1"/>
        </dgm:presLayoutVars>
      </dgm:prSet>
      <dgm:spPr/>
      <dgm:t>
        <a:bodyPr/>
        <a:lstStyle/>
        <a:p>
          <a:endParaRPr lang="tr-TR"/>
        </a:p>
      </dgm:t>
    </dgm:pt>
    <dgm:pt modelId="{BD4187FC-2798-40A7-A94D-0249D2CAA796}" type="pres">
      <dgm:prSet presAssocID="{ED6BFFF3-B161-4ED8-8492-BE780E0F6B74}" presName="sp" presStyleCnt="0"/>
      <dgm:spPr/>
    </dgm:pt>
    <dgm:pt modelId="{671396D3-BF36-4DE5-893E-61E1EDB85C92}" type="pres">
      <dgm:prSet presAssocID="{FDCFD925-C361-4F61-B500-E62BDB0CA77C}" presName="linNode" presStyleCnt="0"/>
      <dgm:spPr/>
    </dgm:pt>
    <dgm:pt modelId="{C02390CC-DD0E-403A-9606-FB371A718FF3}" type="pres">
      <dgm:prSet presAssocID="{FDCFD925-C361-4F61-B500-E62BDB0CA77C}" presName="parentText" presStyleLbl="node1" presStyleIdx="2" presStyleCnt="4" custScaleY="135515">
        <dgm:presLayoutVars>
          <dgm:chMax val="1"/>
          <dgm:bulletEnabled val="1"/>
        </dgm:presLayoutVars>
      </dgm:prSet>
      <dgm:spPr/>
      <dgm:t>
        <a:bodyPr/>
        <a:lstStyle/>
        <a:p>
          <a:endParaRPr lang="tr-TR"/>
        </a:p>
      </dgm:t>
    </dgm:pt>
    <dgm:pt modelId="{D7DBAC85-9DF9-4382-82BE-08F3C2096AE6}" type="pres">
      <dgm:prSet presAssocID="{FDCFD925-C361-4F61-B500-E62BDB0CA77C}" presName="descendantText" presStyleLbl="alignAccFollowNode1" presStyleIdx="2" presStyleCnt="4" custScaleY="162932" custLinFactNeighborX="272" custLinFactNeighborY="6282">
        <dgm:presLayoutVars>
          <dgm:bulletEnabled val="1"/>
        </dgm:presLayoutVars>
      </dgm:prSet>
      <dgm:spPr/>
      <dgm:t>
        <a:bodyPr/>
        <a:lstStyle/>
        <a:p>
          <a:endParaRPr lang="tr-TR"/>
        </a:p>
      </dgm:t>
    </dgm:pt>
    <dgm:pt modelId="{0559F4FC-64EA-4A5B-A29D-07FED1905C35}" type="pres">
      <dgm:prSet presAssocID="{E0F6CD6A-74C6-49F2-927B-0B9106FA4C43}" presName="sp" presStyleCnt="0"/>
      <dgm:spPr/>
    </dgm:pt>
    <dgm:pt modelId="{B9C99FE2-A010-47A1-8C6A-17375FAC00AC}" type="pres">
      <dgm:prSet presAssocID="{F501C9A4-39DD-4051-9EEA-5CDFECAA0BE2}" presName="linNode" presStyleCnt="0"/>
      <dgm:spPr/>
    </dgm:pt>
    <dgm:pt modelId="{ABFF423B-3A91-45E9-BD8F-50702C10D20C}" type="pres">
      <dgm:prSet presAssocID="{F501C9A4-39DD-4051-9EEA-5CDFECAA0BE2}" presName="parentText" presStyleLbl="node1" presStyleIdx="3" presStyleCnt="4" custScaleY="80621">
        <dgm:presLayoutVars>
          <dgm:chMax val="1"/>
          <dgm:bulletEnabled val="1"/>
        </dgm:presLayoutVars>
      </dgm:prSet>
      <dgm:spPr/>
      <dgm:t>
        <a:bodyPr/>
        <a:lstStyle/>
        <a:p>
          <a:endParaRPr lang="tr-TR"/>
        </a:p>
      </dgm:t>
    </dgm:pt>
    <dgm:pt modelId="{7645A999-5E85-487A-86B9-94CEDC09CCFF}" type="pres">
      <dgm:prSet presAssocID="{F501C9A4-39DD-4051-9EEA-5CDFECAA0BE2}" presName="descendantText" presStyleLbl="alignAccFollowNode1" presStyleIdx="3" presStyleCnt="4" custScaleY="91301">
        <dgm:presLayoutVars>
          <dgm:bulletEnabled val="1"/>
        </dgm:presLayoutVars>
      </dgm:prSet>
      <dgm:spPr/>
      <dgm:t>
        <a:bodyPr/>
        <a:lstStyle/>
        <a:p>
          <a:endParaRPr lang="tr-TR"/>
        </a:p>
      </dgm:t>
    </dgm:pt>
  </dgm:ptLst>
  <dgm:cxnLst>
    <dgm:cxn modelId="{35937ADE-AC65-4B6A-8D40-5DBE7DAB6462}" srcId="{5736E679-6BE7-410A-B0EC-DB238C88D432}" destId="{DA2850DC-13AC-4463-ABDE-F323AE62D053}" srcOrd="1" destOrd="0" parTransId="{3DA1F14F-CBAF-47D3-ABCA-8908F7650E43}" sibTransId="{ED6BFFF3-B161-4ED8-8492-BE780E0F6B74}"/>
    <dgm:cxn modelId="{B78830F3-794F-43E6-A4A9-51FC0C8D9936}" type="presOf" srcId="{FDCFD925-C361-4F61-B500-E62BDB0CA77C}" destId="{C02390CC-DD0E-403A-9606-FB371A718FF3}" srcOrd="0" destOrd="0" presId="urn:microsoft.com/office/officeart/2005/8/layout/vList5"/>
    <dgm:cxn modelId="{C6E67675-FE44-4473-9D93-73BD9FCEC6DE}" type="presOf" srcId="{3C245B1C-D5CB-4B0E-AC88-7E3DCE5F67A0}" destId="{B75DB9DE-49BD-47A4-90E2-9E218114F7B1}" srcOrd="0" destOrd="0" presId="urn:microsoft.com/office/officeart/2005/8/layout/vList5"/>
    <dgm:cxn modelId="{E97647CD-8362-49A0-9608-1F8A06488DAF}" srcId="{5736E679-6BE7-410A-B0EC-DB238C88D432}" destId="{F44D8132-0BB6-46B5-AD65-AC6F5674B5F3}" srcOrd="0" destOrd="0" parTransId="{83E8EAF7-8E35-4767-AF60-83F3C8088FBC}" sibTransId="{5CEA5305-AAA2-4869-A763-D6E53E49F12B}"/>
    <dgm:cxn modelId="{91DDECA5-9A60-4B41-9678-2186049E8A1C}" type="presOf" srcId="{896C5660-1D82-4F66-AAB1-727CBE014ED7}" destId="{7645A999-5E85-487A-86B9-94CEDC09CCFF}" srcOrd="0" destOrd="0" presId="urn:microsoft.com/office/officeart/2005/8/layout/vList5"/>
    <dgm:cxn modelId="{2C01F1DA-7ABE-44E3-BDB5-4E518917AAAC}" type="presOf" srcId="{F44D8132-0BB6-46B5-AD65-AC6F5674B5F3}" destId="{40EC3308-C603-4EF4-AA6B-28A8A7FAFB9C}" srcOrd="0" destOrd="0" presId="urn:microsoft.com/office/officeart/2005/8/layout/vList5"/>
    <dgm:cxn modelId="{8BF628AC-3200-4221-93CF-E0E4E289677E}" srcId="{F44D8132-0BB6-46B5-AD65-AC6F5674B5F3}" destId="{E29CA231-9FA2-4126-9F13-7C4A1C1C83EB}" srcOrd="0" destOrd="0" parTransId="{D4357F2C-0F1F-42AB-8184-99E1CD384158}" sibTransId="{716457C0-C5AD-4E79-8C3D-DB5EBE1A323E}"/>
    <dgm:cxn modelId="{073BACCF-4EF9-47EB-995A-7410BCA64B00}" srcId="{5736E679-6BE7-410A-B0EC-DB238C88D432}" destId="{F501C9A4-39DD-4051-9EEA-5CDFECAA0BE2}" srcOrd="3" destOrd="0" parTransId="{93CEF436-1B54-4061-8853-1149D5A4853B}" sibTransId="{1F66508D-382F-4628-8398-4FA22CA3D351}"/>
    <dgm:cxn modelId="{0BD5BC0F-87BD-4A5D-AE50-04E2F10C8102}" type="presOf" srcId="{E29CA231-9FA2-4126-9F13-7C4A1C1C83EB}" destId="{9297B0DA-3BFA-40F9-8893-17FEB3E4E1D7}" srcOrd="0" destOrd="0" presId="urn:microsoft.com/office/officeart/2005/8/layout/vList5"/>
    <dgm:cxn modelId="{C61B0F46-BE6E-4DBF-9C09-BF2C62D75505}" srcId="{DA2850DC-13AC-4463-ABDE-F323AE62D053}" destId="{3C245B1C-D5CB-4B0E-AC88-7E3DCE5F67A0}" srcOrd="0" destOrd="0" parTransId="{BC1E4407-E52A-4D3C-B98D-AFC25CAAB530}" sibTransId="{652D2F47-40E9-44CB-A345-C61CA194ACAD}"/>
    <dgm:cxn modelId="{01A75554-B40A-48F9-9D04-BDA93E273480}" srcId="{F501C9A4-39DD-4051-9EEA-5CDFECAA0BE2}" destId="{896C5660-1D82-4F66-AAB1-727CBE014ED7}" srcOrd="0" destOrd="0" parTransId="{446F1A56-0F19-45E1-9E0D-407FA0989AB6}" sibTransId="{688CF5C1-C0A6-4FF8-B1CD-C57F8C1F2F28}"/>
    <dgm:cxn modelId="{B73A27FC-56E9-453F-B226-3665AFC6077F}" type="presOf" srcId="{EF336D9E-82F5-4E28-A7E5-BE5925128D2E}" destId="{D7DBAC85-9DF9-4382-82BE-08F3C2096AE6}" srcOrd="0" destOrd="0" presId="urn:microsoft.com/office/officeart/2005/8/layout/vList5"/>
    <dgm:cxn modelId="{50703147-076F-469A-AEC0-CFEB91A12E96}" srcId="{5736E679-6BE7-410A-B0EC-DB238C88D432}" destId="{FDCFD925-C361-4F61-B500-E62BDB0CA77C}" srcOrd="2" destOrd="0" parTransId="{D06AB242-6AA5-4DB7-B741-1399CF613938}" sibTransId="{E0F6CD6A-74C6-49F2-927B-0B9106FA4C43}"/>
    <dgm:cxn modelId="{5AA4346A-E9E2-4A88-8FBA-D431D3F84A98}" type="presOf" srcId="{5736E679-6BE7-410A-B0EC-DB238C88D432}" destId="{398AB44A-2B0E-4EAB-AD04-9CDCA13DE2EF}" srcOrd="0" destOrd="0" presId="urn:microsoft.com/office/officeart/2005/8/layout/vList5"/>
    <dgm:cxn modelId="{67A1E1C8-5093-41C9-AF27-45DEECEDC6DC}" type="presOf" srcId="{DA2850DC-13AC-4463-ABDE-F323AE62D053}" destId="{FB89AF50-1DE1-4183-8C68-8CC1D2D5D164}" srcOrd="0" destOrd="0" presId="urn:microsoft.com/office/officeart/2005/8/layout/vList5"/>
    <dgm:cxn modelId="{C9912BAF-F8F1-40E8-8C9F-FF75C2A22495}" srcId="{FDCFD925-C361-4F61-B500-E62BDB0CA77C}" destId="{EF336D9E-82F5-4E28-A7E5-BE5925128D2E}" srcOrd="0" destOrd="0" parTransId="{193EA46E-1B01-43B4-A7BE-A451DD85FC9D}" sibTransId="{A5A29D72-84DB-4B14-861A-8D65E0A15A60}"/>
    <dgm:cxn modelId="{5AA30FE2-E08A-46DE-B262-27770D4B2898}" type="presOf" srcId="{F501C9A4-39DD-4051-9EEA-5CDFECAA0BE2}" destId="{ABFF423B-3A91-45E9-BD8F-50702C10D20C}" srcOrd="0" destOrd="0" presId="urn:microsoft.com/office/officeart/2005/8/layout/vList5"/>
    <dgm:cxn modelId="{07E772A1-44BB-447F-8C29-C37070FE8ADA}" type="presParOf" srcId="{398AB44A-2B0E-4EAB-AD04-9CDCA13DE2EF}" destId="{EAF6AF65-D238-46C0-8435-FDE1E6D6D923}" srcOrd="0" destOrd="0" presId="urn:microsoft.com/office/officeart/2005/8/layout/vList5"/>
    <dgm:cxn modelId="{D617DC41-5CEA-4C2C-8CF6-11F88E41F91A}" type="presParOf" srcId="{EAF6AF65-D238-46C0-8435-FDE1E6D6D923}" destId="{40EC3308-C603-4EF4-AA6B-28A8A7FAFB9C}" srcOrd="0" destOrd="0" presId="urn:microsoft.com/office/officeart/2005/8/layout/vList5"/>
    <dgm:cxn modelId="{769573E4-559E-4D5A-9D01-23AF6B774928}" type="presParOf" srcId="{EAF6AF65-D238-46C0-8435-FDE1E6D6D923}" destId="{9297B0DA-3BFA-40F9-8893-17FEB3E4E1D7}" srcOrd="1" destOrd="0" presId="urn:microsoft.com/office/officeart/2005/8/layout/vList5"/>
    <dgm:cxn modelId="{0D5EBF50-0C50-4E84-A30D-337D39EA90EF}" type="presParOf" srcId="{398AB44A-2B0E-4EAB-AD04-9CDCA13DE2EF}" destId="{836419B0-280E-4A73-B4E8-6B35A43641A3}" srcOrd="1" destOrd="0" presId="urn:microsoft.com/office/officeart/2005/8/layout/vList5"/>
    <dgm:cxn modelId="{9FF5D6AC-5D11-4517-95F0-ACCC48B2924B}" type="presParOf" srcId="{398AB44A-2B0E-4EAB-AD04-9CDCA13DE2EF}" destId="{91084B80-0406-4300-A2AF-70A3E2C58EFE}" srcOrd="2" destOrd="0" presId="urn:microsoft.com/office/officeart/2005/8/layout/vList5"/>
    <dgm:cxn modelId="{681BDFEB-5256-4133-BD24-B758E04C19B0}" type="presParOf" srcId="{91084B80-0406-4300-A2AF-70A3E2C58EFE}" destId="{FB89AF50-1DE1-4183-8C68-8CC1D2D5D164}" srcOrd="0" destOrd="0" presId="urn:microsoft.com/office/officeart/2005/8/layout/vList5"/>
    <dgm:cxn modelId="{2232933C-C62E-4963-80B6-574C4E6428B6}" type="presParOf" srcId="{91084B80-0406-4300-A2AF-70A3E2C58EFE}" destId="{B75DB9DE-49BD-47A4-90E2-9E218114F7B1}" srcOrd="1" destOrd="0" presId="urn:microsoft.com/office/officeart/2005/8/layout/vList5"/>
    <dgm:cxn modelId="{E4E3E45F-6A63-4E79-A99B-4DC4AD768124}" type="presParOf" srcId="{398AB44A-2B0E-4EAB-AD04-9CDCA13DE2EF}" destId="{BD4187FC-2798-40A7-A94D-0249D2CAA796}" srcOrd="3" destOrd="0" presId="urn:microsoft.com/office/officeart/2005/8/layout/vList5"/>
    <dgm:cxn modelId="{72361D58-66F1-472B-82A8-14E1ACD2DC72}" type="presParOf" srcId="{398AB44A-2B0E-4EAB-AD04-9CDCA13DE2EF}" destId="{671396D3-BF36-4DE5-893E-61E1EDB85C92}" srcOrd="4" destOrd="0" presId="urn:microsoft.com/office/officeart/2005/8/layout/vList5"/>
    <dgm:cxn modelId="{06B29CC3-4C06-4A54-B8B4-98C00AE1A5E8}" type="presParOf" srcId="{671396D3-BF36-4DE5-893E-61E1EDB85C92}" destId="{C02390CC-DD0E-403A-9606-FB371A718FF3}" srcOrd="0" destOrd="0" presId="urn:microsoft.com/office/officeart/2005/8/layout/vList5"/>
    <dgm:cxn modelId="{5D70EB23-0ABC-49C9-B1DB-10D7A5BCFC7F}" type="presParOf" srcId="{671396D3-BF36-4DE5-893E-61E1EDB85C92}" destId="{D7DBAC85-9DF9-4382-82BE-08F3C2096AE6}" srcOrd="1" destOrd="0" presId="urn:microsoft.com/office/officeart/2005/8/layout/vList5"/>
    <dgm:cxn modelId="{2B718828-0B30-4B82-A75F-4A225FDE8AFE}" type="presParOf" srcId="{398AB44A-2B0E-4EAB-AD04-9CDCA13DE2EF}" destId="{0559F4FC-64EA-4A5B-A29D-07FED1905C35}" srcOrd="5" destOrd="0" presId="urn:microsoft.com/office/officeart/2005/8/layout/vList5"/>
    <dgm:cxn modelId="{2B244594-ED79-4497-9568-84C940549B99}" type="presParOf" srcId="{398AB44A-2B0E-4EAB-AD04-9CDCA13DE2EF}" destId="{B9C99FE2-A010-47A1-8C6A-17375FAC00AC}" srcOrd="6" destOrd="0" presId="urn:microsoft.com/office/officeart/2005/8/layout/vList5"/>
    <dgm:cxn modelId="{9F4CF951-4A9C-4B98-9708-8F43E880199A}" type="presParOf" srcId="{B9C99FE2-A010-47A1-8C6A-17375FAC00AC}" destId="{ABFF423B-3A91-45E9-BD8F-50702C10D20C}" srcOrd="0" destOrd="0" presId="urn:microsoft.com/office/officeart/2005/8/layout/vList5"/>
    <dgm:cxn modelId="{820DF0B8-97B7-4C95-B090-15B3518B08DA}" type="presParOf" srcId="{B9C99FE2-A010-47A1-8C6A-17375FAC00AC}" destId="{7645A999-5E85-487A-86B9-94CEDC09CCFF}"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7252338-0CCA-47F1-9E6C-AD1A221E88B4}" type="doc">
      <dgm:prSet loTypeId="urn:microsoft.com/office/officeart/2005/8/layout/lProcess2" loCatId="list" qsTypeId="urn:microsoft.com/office/officeart/2005/8/quickstyle/simple4" qsCatId="simple" csTypeId="urn:microsoft.com/office/officeart/2005/8/colors/accent2_2" csCatId="accent2" phldr="1"/>
      <dgm:spPr/>
      <dgm:t>
        <a:bodyPr/>
        <a:lstStyle/>
        <a:p>
          <a:endParaRPr lang="tr-TR"/>
        </a:p>
      </dgm:t>
    </dgm:pt>
    <dgm:pt modelId="{90FFBA99-C790-4E6C-B8AB-6D9B951FA692}">
      <dgm:prSet phldrT="[Metin]" custT="1"/>
      <dgm:spPr/>
      <dgm:t>
        <a:bodyPr/>
        <a:lstStyle/>
        <a:p>
          <a:r>
            <a:rPr lang="tr-TR" sz="3600" b="1" dirty="0" smtClean="0">
              <a:effectLst>
                <a:outerShdw blurRad="38100" dist="38100" dir="2700000" algn="tl">
                  <a:srgbClr val="000000">
                    <a:alpha val="43137"/>
                  </a:srgbClr>
                </a:outerShdw>
              </a:effectLst>
              <a:latin typeface="Calibri" panose="020F0502020204030204" pitchFamily="34" charset="0"/>
            </a:rPr>
            <a:t>UYGUN PROJE KONULARI </a:t>
          </a:r>
          <a:endParaRPr lang="tr-TR" sz="3600" b="1" dirty="0">
            <a:effectLst>
              <a:outerShdw blurRad="38100" dist="38100" dir="2700000" algn="tl">
                <a:srgbClr val="000000">
                  <a:alpha val="43137"/>
                </a:srgbClr>
              </a:outerShdw>
            </a:effectLst>
            <a:latin typeface="Calibri" panose="020F0502020204030204" pitchFamily="34" charset="0"/>
          </a:endParaRPr>
        </a:p>
      </dgm:t>
    </dgm:pt>
    <dgm:pt modelId="{E943F78E-CEE2-4C96-B978-C831695972D3}" type="parTrans" cxnId="{B9682CA2-FF25-4D5D-A1AF-D7F87BA45432}">
      <dgm:prSet/>
      <dgm:spPr/>
      <dgm:t>
        <a:bodyPr/>
        <a:lstStyle/>
        <a:p>
          <a:endParaRPr lang="tr-TR" b="1"/>
        </a:p>
      </dgm:t>
    </dgm:pt>
    <dgm:pt modelId="{A49F40F4-3959-4D9F-A1AE-B529EAFE0901}" type="sibTrans" cxnId="{B9682CA2-FF25-4D5D-A1AF-D7F87BA45432}">
      <dgm:prSet/>
      <dgm:spPr/>
      <dgm:t>
        <a:bodyPr/>
        <a:lstStyle/>
        <a:p>
          <a:endParaRPr lang="tr-TR" b="1"/>
        </a:p>
      </dgm:t>
    </dgm:pt>
    <dgm:pt modelId="{66C0D9B3-0830-4C04-B793-556D19DEB56B}">
      <dgm:prSet phldrT="[Metin]" custT="1"/>
      <dgm:spPr/>
      <dgm:t>
        <a:bodyPr/>
        <a:lstStyle/>
        <a:p>
          <a:pPr algn="l"/>
          <a:r>
            <a:rPr lang="tr-TR" sz="1600" b="1" dirty="0" smtClean="0">
              <a:latin typeface="Calibri" panose="020F0502020204030204" pitchFamily="34" charset="0"/>
            </a:rPr>
            <a:t>Ürün kalitesinin artırılması ve/veya ürün kalitesinde sürekliliğinin sağlanması </a:t>
          </a:r>
        </a:p>
        <a:p>
          <a:pPr algn="ctr"/>
          <a:endParaRPr lang="tr-TR" sz="800" b="1" dirty="0">
            <a:latin typeface="Calibri" panose="020F0502020204030204" pitchFamily="34" charset="0"/>
          </a:endParaRPr>
        </a:p>
      </dgm:t>
    </dgm:pt>
    <dgm:pt modelId="{26226513-118D-4976-B1F3-AF8EE34904D1}" type="parTrans" cxnId="{3C7C7FC9-DA53-4980-AC4B-DB1F2500C3C3}">
      <dgm:prSet/>
      <dgm:spPr/>
      <dgm:t>
        <a:bodyPr/>
        <a:lstStyle/>
        <a:p>
          <a:endParaRPr lang="tr-TR" b="1"/>
        </a:p>
      </dgm:t>
    </dgm:pt>
    <dgm:pt modelId="{3E8B4755-2A94-4374-8F86-BD8DEF95356E}" type="sibTrans" cxnId="{3C7C7FC9-DA53-4980-AC4B-DB1F2500C3C3}">
      <dgm:prSet/>
      <dgm:spPr/>
      <dgm:t>
        <a:bodyPr/>
        <a:lstStyle/>
        <a:p>
          <a:endParaRPr lang="tr-TR" b="1"/>
        </a:p>
      </dgm:t>
    </dgm:pt>
    <dgm:pt modelId="{A5A3AB95-D32E-4419-B5F1-378CC939859C}">
      <dgm:prSet phldrT="[Metin]" custT="1"/>
      <dgm:spPr/>
      <dgm:t>
        <a:bodyPr/>
        <a:lstStyle/>
        <a:p>
          <a:pPr algn="l"/>
          <a:r>
            <a:rPr lang="tr-TR" sz="1600" b="1" dirty="0" smtClean="0">
              <a:latin typeface="Calibri" panose="020F0502020204030204" pitchFamily="34" charset="0"/>
            </a:rPr>
            <a:t>Katma değerli üretim kapasitesi ve/veya ürün geliştirme kapasitesinin artırılması</a:t>
          </a:r>
        </a:p>
      </dgm:t>
    </dgm:pt>
    <dgm:pt modelId="{02826189-5F97-470D-910F-69DD432AA6D5}" type="parTrans" cxnId="{C2C9E47A-F91F-462F-9DFB-59FB3C33F559}">
      <dgm:prSet/>
      <dgm:spPr/>
      <dgm:t>
        <a:bodyPr/>
        <a:lstStyle/>
        <a:p>
          <a:endParaRPr lang="tr-TR" b="1"/>
        </a:p>
      </dgm:t>
    </dgm:pt>
    <dgm:pt modelId="{261A0CBB-6495-453F-AAD9-8F61144C8B39}" type="sibTrans" cxnId="{C2C9E47A-F91F-462F-9DFB-59FB3C33F559}">
      <dgm:prSet/>
      <dgm:spPr/>
      <dgm:t>
        <a:bodyPr/>
        <a:lstStyle/>
        <a:p>
          <a:endParaRPr lang="tr-TR" b="1"/>
        </a:p>
      </dgm:t>
    </dgm:pt>
    <dgm:pt modelId="{4C0D46A0-6350-47C3-88AB-5AAE45ACD928}">
      <dgm:prSet phldrT="[Metin]" custT="1"/>
      <dgm:spPr/>
      <dgm:t>
        <a:bodyPr/>
        <a:lstStyle/>
        <a:p>
          <a:pPr algn="l"/>
          <a:r>
            <a:rPr lang="tr-TR" sz="1600" b="1" dirty="0" smtClean="0">
              <a:latin typeface="Calibri" panose="020F0502020204030204" pitchFamily="34" charset="0"/>
            </a:rPr>
            <a:t>Ölçüm – analiz altyapısının iyileştirilmesi </a:t>
          </a:r>
        </a:p>
        <a:p>
          <a:pPr algn="l"/>
          <a:endParaRPr lang="tr-TR" sz="1100" b="1" dirty="0">
            <a:latin typeface="Calibri" panose="020F0502020204030204" pitchFamily="34" charset="0"/>
          </a:endParaRPr>
        </a:p>
      </dgm:t>
    </dgm:pt>
    <dgm:pt modelId="{4B7669A1-0B1E-4452-816E-AF0BAB7BC38A}" type="parTrans" cxnId="{2B334789-BFA1-44B7-B6BD-AC6567407EFD}">
      <dgm:prSet/>
      <dgm:spPr/>
      <dgm:t>
        <a:bodyPr/>
        <a:lstStyle/>
        <a:p>
          <a:endParaRPr lang="tr-TR" b="1"/>
        </a:p>
      </dgm:t>
    </dgm:pt>
    <dgm:pt modelId="{A13D8256-0B27-4835-898F-E357CC96AD28}" type="sibTrans" cxnId="{2B334789-BFA1-44B7-B6BD-AC6567407EFD}">
      <dgm:prSet/>
      <dgm:spPr/>
      <dgm:t>
        <a:bodyPr/>
        <a:lstStyle/>
        <a:p>
          <a:endParaRPr lang="tr-TR" b="1"/>
        </a:p>
      </dgm:t>
    </dgm:pt>
    <dgm:pt modelId="{A92891D1-9EF4-487D-8239-E18A76493644}">
      <dgm:prSet custT="1"/>
      <dgm:spPr/>
      <dgm:t>
        <a:bodyPr/>
        <a:lstStyle/>
        <a:p>
          <a:pPr algn="l"/>
          <a:r>
            <a:rPr lang="tr-TR" sz="1600" b="1" dirty="0" smtClean="0">
              <a:latin typeface="Calibri" panose="020F0502020204030204" pitchFamily="34" charset="0"/>
            </a:rPr>
            <a:t>Üretimde verimlilik arttırma ve/veya üretim maliyetlerini düşürme amacıyla mevcut imalat süreçlerinin geliştirilmesi </a:t>
          </a:r>
          <a:endParaRPr lang="tr-TR" sz="1600" b="1" dirty="0">
            <a:latin typeface="Calibri" panose="020F0502020204030204" pitchFamily="34" charset="0"/>
          </a:endParaRPr>
        </a:p>
      </dgm:t>
    </dgm:pt>
    <dgm:pt modelId="{AEFF4985-F90A-44EF-A733-758832A1A484}" type="parTrans" cxnId="{4811472B-7884-4A29-8D98-132CB591E339}">
      <dgm:prSet/>
      <dgm:spPr/>
      <dgm:t>
        <a:bodyPr/>
        <a:lstStyle/>
        <a:p>
          <a:endParaRPr lang="tr-TR"/>
        </a:p>
      </dgm:t>
    </dgm:pt>
    <dgm:pt modelId="{EC3281EF-0C08-4ED0-9A92-F2B0E0E71234}" type="sibTrans" cxnId="{4811472B-7884-4A29-8D98-132CB591E339}">
      <dgm:prSet/>
      <dgm:spPr/>
      <dgm:t>
        <a:bodyPr/>
        <a:lstStyle/>
        <a:p>
          <a:endParaRPr lang="tr-TR"/>
        </a:p>
      </dgm:t>
    </dgm:pt>
    <dgm:pt modelId="{CF53D4F4-69FE-4F8B-9B45-B3A49D244AF3}" type="pres">
      <dgm:prSet presAssocID="{07252338-0CCA-47F1-9E6C-AD1A221E88B4}" presName="theList" presStyleCnt="0">
        <dgm:presLayoutVars>
          <dgm:dir/>
          <dgm:animLvl val="lvl"/>
          <dgm:resizeHandles val="exact"/>
        </dgm:presLayoutVars>
      </dgm:prSet>
      <dgm:spPr/>
      <dgm:t>
        <a:bodyPr/>
        <a:lstStyle/>
        <a:p>
          <a:endParaRPr lang="tr-TR"/>
        </a:p>
      </dgm:t>
    </dgm:pt>
    <dgm:pt modelId="{9D3F5998-F465-41A6-90C3-52CA3E81C950}" type="pres">
      <dgm:prSet presAssocID="{90FFBA99-C790-4E6C-B8AB-6D9B951FA692}" presName="compNode" presStyleCnt="0"/>
      <dgm:spPr/>
      <dgm:t>
        <a:bodyPr/>
        <a:lstStyle/>
        <a:p>
          <a:endParaRPr lang="tr-TR"/>
        </a:p>
      </dgm:t>
    </dgm:pt>
    <dgm:pt modelId="{A2BA6426-417A-44B0-B01F-9285AB84F1CB}" type="pres">
      <dgm:prSet presAssocID="{90FFBA99-C790-4E6C-B8AB-6D9B951FA692}" presName="aNode" presStyleLbl="bgShp" presStyleIdx="0" presStyleCnt="1" custLinFactNeighborX="-1587" custLinFactNeighborY="16518"/>
      <dgm:spPr/>
      <dgm:t>
        <a:bodyPr/>
        <a:lstStyle/>
        <a:p>
          <a:endParaRPr lang="tr-TR"/>
        </a:p>
      </dgm:t>
    </dgm:pt>
    <dgm:pt modelId="{1088BC12-CC4F-4BF1-9B44-5A1CB43EC5E2}" type="pres">
      <dgm:prSet presAssocID="{90FFBA99-C790-4E6C-B8AB-6D9B951FA692}" presName="textNode" presStyleLbl="bgShp" presStyleIdx="0" presStyleCnt="1"/>
      <dgm:spPr/>
      <dgm:t>
        <a:bodyPr/>
        <a:lstStyle/>
        <a:p>
          <a:endParaRPr lang="tr-TR"/>
        </a:p>
      </dgm:t>
    </dgm:pt>
    <dgm:pt modelId="{6DB98FAE-8FA4-446F-AA1A-590336A5E16A}" type="pres">
      <dgm:prSet presAssocID="{90FFBA99-C790-4E6C-B8AB-6D9B951FA692}" presName="compChildNode" presStyleCnt="0"/>
      <dgm:spPr/>
      <dgm:t>
        <a:bodyPr/>
        <a:lstStyle/>
        <a:p>
          <a:endParaRPr lang="tr-TR"/>
        </a:p>
      </dgm:t>
    </dgm:pt>
    <dgm:pt modelId="{A20B9FCD-1A45-4242-BCAC-4FA2338E4DC9}" type="pres">
      <dgm:prSet presAssocID="{90FFBA99-C790-4E6C-B8AB-6D9B951FA692}" presName="theInnerList" presStyleCnt="0"/>
      <dgm:spPr/>
      <dgm:t>
        <a:bodyPr/>
        <a:lstStyle/>
        <a:p>
          <a:endParaRPr lang="tr-TR"/>
        </a:p>
      </dgm:t>
    </dgm:pt>
    <dgm:pt modelId="{049BA35E-AC9B-4C2A-9170-6AC8B0786D22}" type="pres">
      <dgm:prSet presAssocID="{A92891D1-9EF4-487D-8239-E18A76493644}" presName="childNode" presStyleLbl="node1" presStyleIdx="0" presStyleCnt="4" custLinFactY="-17124" custLinFactNeighborX="-420" custLinFactNeighborY="-100000">
        <dgm:presLayoutVars>
          <dgm:bulletEnabled val="1"/>
        </dgm:presLayoutVars>
      </dgm:prSet>
      <dgm:spPr/>
      <dgm:t>
        <a:bodyPr/>
        <a:lstStyle/>
        <a:p>
          <a:endParaRPr lang="tr-TR"/>
        </a:p>
      </dgm:t>
    </dgm:pt>
    <dgm:pt modelId="{C63B8BFB-6282-4B7F-8EC2-D1CFDB401118}" type="pres">
      <dgm:prSet presAssocID="{A92891D1-9EF4-487D-8239-E18A76493644}" presName="aSpace2" presStyleCnt="0"/>
      <dgm:spPr/>
      <dgm:t>
        <a:bodyPr/>
        <a:lstStyle/>
        <a:p>
          <a:endParaRPr lang="tr-TR"/>
        </a:p>
      </dgm:t>
    </dgm:pt>
    <dgm:pt modelId="{80541F48-4AFC-417C-9469-A0D4CF7E8D63}" type="pres">
      <dgm:prSet presAssocID="{66C0D9B3-0830-4C04-B793-556D19DEB56B}" presName="childNode" presStyleLbl="node1" presStyleIdx="1" presStyleCnt="4" custLinFactY="-10225" custLinFactNeighborX="-420" custLinFactNeighborY="-100000">
        <dgm:presLayoutVars>
          <dgm:bulletEnabled val="1"/>
        </dgm:presLayoutVars>
      </dgm:prSet>
      <dgm:spPr/>
      <dgm:t>
        <a:bodyPr/>
        <a:lstStyle/>
        <a:p>
          <a:endParaRPr lang="tr-TR"/>
        </a:p>
      </dgm:t>
    </dgm:pt>
    <dgm:pt modelId="{AB230EB4-D3C4-41A1-B4C9-E19B50554051}" type="pres">
      <dgm:prSet presAssocID="{66C0D9B3-0830-4C04-B793-556D19DEB56B}" presName="aSpace2" presStyleCnt="0"/>
      <dgm:spPr/>
      <dgm:t>
        <a:bodyPr/>
        <a:lstStyle/>
        <a:p>
          <a:endParaRPr lang="tr-TR"/>
        </a:p>
      </dgm:t>
    </dgm:pt>
    <dgm:pt modelId="{74D3C510-0E87-4191-A4DD-609A5471037B}" type="pres">
      <dgm:prSet presAssocID="{A5A3AB95-D32E-4419-B5F1-378CC939859C}" presName="childNode" presStyleLbl="node1" presStyleIdx="2" presStyleCnt="4" custLinFactY="-11124" custLinFactNeighborX="-420" custLinFactNeighborY="-100000">
        <dgm:presLayoutVars>
          <dgm:bulletEnabled val="1"/>
        </dgm:presLayoutVars>
      </dgm:prSet>
      <dgm:spPr/>
      <dgm:t>
        <a:bodyPr/>
        <a:lstStyle/>
        <a:p>
          <a:endParaRPr lang="tr-TR"/>
        </a:p>
      </dgm:t>
    </dgm:pt>
    <dgm:pt modelId="{767BED50-4502-4BE7-BB78-B82B84A89B98}" type="pres">
      <dgm:prSet presAssocID="{A5A3AB95-D32E-4419-B5F1-378CC939859C}" presName="aSpace2" presStyleCnt="0"/>
      <dgm:spPr/>
      <dgm:t>
        <a:bodyPr/>
        <a:lstStyle/>
        <a:p>
          <a:endParaRPr lang="tr-TR"/>
        </a:p>
      </dgm:t>
    </dgm:pt>
    <dgm:pt modelId="{08D20659-5694-4D64-B592-FBDB9986906F}" type="pres">
      <dgm:prSet presAssocID="{4C0D46A0-6350-47C3-88AB-5AAE45ACD928}" presName="childNode" presStyleLbl="node1" presStyleIdx="3" presStyleCnt="4" custLinFactY="-8123" custLinFactNeighborX="350" custLinFactNeighborY="-100000">
        <dgm:presLayoutVars>
          <dgm:bulletEnabled val="1"/>
        </dgm:presLayoutVars>
      </dgm:prSet>
      <dgm:spPr/>
      <dgm:t>
        <a:bodyPr/>
        <a:lstStyle/>
        <a:p>
          <a:endParaRPr lang="tr-TR"/>
        </a:p>
      </dgm:t>
    </dgm:pt>
  </dgm:ptLst>
  <dgm:cxnLst>
    <dgm:cxn modelId="{3909E30F-1213-444C-8EB7-B98552AFE999}" type="presOf" srcId="{4C0D46A0-6350-47C3-88AB-5AAE45ACD928}" destId="{08D20659-5694-4D64-B592-FBDB9986906F}" srcOrd="0" destOrd="0" presId="urn:microsoft.com/office/officeart/2005/8/layout/lProcess2"/>
    <dgm:cxn modelId="{A40F739A-34DC-454C-B63F-CC1F534458EE}" type="presOf" srcId="{66C0D9B3-0830-4C04-B793-556D19DEB56B}" destId="{80541F48-4AFC-417C-9469-A0D4CF7E8D63}" srcOrd="0" destOrd="0" presId="urn:microsoft.com/office/officeart/2005/8/layout/lProcess2"/>
    <dgm:cxn modelId="{3C7C7FC9-DA53-4980-AC4B-DB1F2500C3C3}" srcId="{90FFBA99-C790-4E6C-B8AB-6D9B951FA692}" destId="{66C0D9B3-0830-4C04-B793-556D19DEB56B}" srcOrd="1" destOrd="0" parTransId="{26226513-118D-4976-B1F3-AF8EE34904D1}" sibTransId="{3E8B4755-2A94-4374-8F86-BD8DEF95356E}"/>
    <dgm:cxn modelId="{7878A3D4-4897-4B0F-B263-3340A315F51C}" type="presOf" srcId="{90FFBA99-C790-4E6C-B8AB-6D9B951FA692}" destId="{1088BC12-CC4F-4BF1-9B44-5A1CB43EC5E2}" srcOrd="1" destOrd="0" presId="urn:microsoft.com/office/officeart/2005/8/layout/lProcess2"/>
    <dgm:cxn modelId="{F54FE4E3-1D54-4A51-870C-E6E2D12B35A1}" type="presOf" srcId="{07252338-0CCA-47F1-9E6C-AD1A221E88B4}" destId="{CF53D4F4-69FE-4F8B-9B45-B3A49D244AF3}" srcOrd="0" destOrd="0" presId="urn:microsoft.com/office/officeart/2005/8/layout/lProcess2"/>
    <dgm:cxn modelId="{2B334789-BFA1-44B7-B6BD-AC6567407EFD}" srcId="{90FFBA99-C790-4E6C-B8AB-6D9B951FA692}" destId="{4C0D46A0-6350-47C3-88AB-5AAE45ACD928}" srcOrd="3" destOrd="0" parTransId="{4B7669A1-0B1E-4452-816E-AF0BAB7BC38A}" sibTransId="{A13D8256-0B27-4835-898F-E357CC96AD28}"/>
    <dgm:cxn modelId="{53EEAC2A-D9E5-4BB1-AC60-5EED60A0A665}" type="presOf" srcId="{A92891D1-9EF4-487D-8239-E18A76493644}" destId="{049BA35E-AC9B-4C2A-9170-6AC8B0786D22}" srcOrd="0" destOrd="0" presId="urn:microsoft.com/office/officeart/2005/8/layout/lProcess2"/>
    <dgm:cxn modelId="{FE139DC4-B657-48B8-AF97-198307285FAD}" type="presOf" srcId="{90FFBA99-C790-4E6C-B8AB-6D9B951FA692}" destId="{A2BA6426-417A-44B0-B01F-9285AB84F1CB}" srcOrd="0" destOrd="0" presId="urn:microsoft.com/office/officeart/2005/8/layout/lProcess2"/>
    <dgm:cxn modelId="{D6CAF60A-9186-4715-8BD8-DD320E578868}" type="presOf" srcId="{A5A3AB95-D32E-4419-B5F1-378CC939859C}" destId="{74D3C510-0E87-4191-A4DD-609A5471037B}" srcOrd="0" destOrd="0" presId="urn:microsoft.com/office/officeart/2005/8/layout/lProcess2"/>
    <dgm:cxn modelId="{C2C9E47A-F91F-462F-9DFB-59FB3C33F559}" srcId="{90FFBA99-C790-4E6C-B8AB-6D9B951FA692}" destId="{A5A3AB95-D32E-4419-B5F1-378CC939859C}" srcOrd="2" destOrd="0" parTransId="{02826189-5F97-470D-910F-69DD432AA6D5}" sibTransId="{261A0CBB-6495-453F-AAD9-8F61144C8B39}"/>
    <dgm:cxn modelId="{4811472B-7884-4A29-8D98-132CB591E339}" srcId="{90FFBA99-C790-4E6C-B8AB-6D9B951FA692}" destId="{A92891D1-9EF4-487D-8239-E18A76493644}" srcOrd="0" destOrd="0" parTransId="{AEFF4985-F90A-44EF-A733-758832A1A484}" sibTransId="{EC3281EF-0C08-4ED0-9A92-F2B0E0E71234}"/>
    <dgm:cxn modelId="{B9682CA2-FF25-4D5D-A1AF-D7F87BA45432}" srcId="{07252338-0CCA-47F1-9E6C-AD1A221E88B4}" destId="{90FFBA99-C790-4E6C-B8AB-6D9B951FA692}" srcOrd="0" destOrd="0" parTransId="{E943F78E-CEE2-4C96-B978-C831695972D3}" sibTransId="{A49F40F4-3959-4D9F-A1AE-B529EAFE0901}"/>
    <dgm:cxn modelId="{20CBD621-843C-4704-8202-64345C71E700}" type="presParOf" srcId="{CF53D4F4-69FE-4F8B-9B45-B3A49D244AF3}" destId="{9D3F5998-F465-41A6-90C3-52CA3E81C950}" srcOrd="0" destOrd="0" presId="urn:microsoft.com/office/officeart/2005/8/layout/lProcess2"/>
    <dgm:cxn modelId="{719B8EA9-E84D-48A1-ABF9-CB500633E055}" type="presParOf" srcId="{9D3F5998-F465-41A6-90C3-52CA3E81C950}" destId="{A2BA6426-417A-44B0-B01F-9285AB84F1CB}" srcOrd="0" destOrd="0" presId="urn:microsoft.com/office/officeart/2005/8/layout/lProcess2"/>
    <dgm:cxn modelId="{D40E18C5-EB4D-4E1C-AB33-5C04D17442DC}" type="presParOf" srcId="{9D3F5998-F465-41A6-90C3-52CA3E81C950}" destId="{1088BC12-CC4F-4BF1-9B44-5A1CB43EC5E2}" srcOrd="1" destOrd="0" presId="urn:microsoft.com/office/officeart/2005/8/layout/lProcess2"/>
    <dgm:cxn modelId="{1A2CF3F3-8A65-4DCF-91E3-BFB09E5FFEF7}" type="presParOf" srcId="{9D3F5998-F465-41A6-90C3-52CA3E81C950}" destId="{6DB98FAE-8FA4-446F-AA1A-590336A5E16A}" srcOrd="2" destOrd="0" presId="urn:microsoft.com/office/officeart/2005/8/layout/lProcess2"/>
    <dgm:cxn modelId="{1EAE00CD-C752-4D87-B083-202C183D0FA9}" type="presParOf" srcId="{6DB98FAE-8FA4-446F-AA1A-590336A5E16A}" destId="{A20B9FCD-1A45-4242-BCAC-4FA2338E4DC9}" srcOrd="0" destOrd="0" presId="urn:microsoft.com/office/officeart/2005/8/layout/lProcess2"/>
    <dgm:cxn modelId="{3C1A0B43-20E1-41DA-8943-A7BC2BC07ADC}" type="presParOf" srcId="{A20B9FCD-1A45-4242-BCAC-4FA2338E4DC9}" destId="{049BA35E-AC9B-4C2A-9170-6AC8B0786D22}" srcOrd="0" destOrd="0" presId="urn:microsoft.com/office/officeart/2005/8/layout/lProcess2"/>
    <dgm:cxn modelId="{9824D87F-CD91-4CAC-B85C-13203BDF8893}" type="presParOf" srcId="{A20B9FCD-1A45-4242-BCAC-4FA2338E4DC9}" destId="{C63B8BFB-6282-4B7F-8EC2-D1CFDB401118}" srcOrd="1" destOrd="0" presId="urn:microsoft.com/office/officeart/2005/8/layout/lProcess2"/>
    <dgm:cxn modelId="{9FD76F35-AFCA-4235-B58D-F3CEBB7D0722}" type="presParOf" srcId="{A20B9FCD-1A45-4242-BCAC-4FA2338E4DC9}" destId="{80541F48-4AFC-417C-9469-A0D4CF7E8D63}" srcOrd="2" destOrd="0" presId="urn:microsoft.com/office/officeart/2005/8/layout/lProcess2"/>
    <dgm:cxn modelId="{DCA49691-6487-420C-B299-203748DFAFB6}" type="presParOf" srcId="{A20B9FCD-1A45-4242-BCAC-4FA2338E4DC9}" destId="{AB230EB4-D3C4-41A1-B4C9-E19B50554051}" srcOrd="3" destOrd="0" presId="urn:microsoft.com/office/officeart/2005/8/layout/lProcess2"/>
    <dgm:cxn modelId="{D7E6354E-9B3C-4669-8001-6F2DA8D1F6EB}" type="presParOf" srcId="{A20B9FCD-1A45-4242-BCAC-4FA2338E4DC9}" destId="{74D3C510-0E87-4191-A4DD-609A5471037B}" srcOrd="4" destOrd="0" presId="urn:microsoft.com/office/officeart/2005/8/layout/lProcess2"/>
    <dgm:cxn modelId="{991BAA6D-5A9E-454E-8A85-4977E805601D}" type="presParOf" srcId="{A20B9FCD-1A45-4242-BCAC-4FA2338E4DC9}" destId="{767BED50-4502-4BE7-BB78-B82B84A89B98}" srcOrd="5" destOrd="0" presId="urn:microsoft.com/office/officeart/2005/8/layout/lProcess2"/>
    <dgm:cxn modelId="{0FDB1413-CC18-4C17-AE21-435206073E6B}" type="presParOf" srcId="{A20B9FCD-1A45-4242-BCAC-4FA2338E4DC9}" destId="{08D20659-5694-4D64-B592-FBDB9986906F}" srcOrd="6"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B319CF-FD67-477F-B31A-76528DF9518A}">
      <dsp:nvSpPr>
        <dsp:cNvPr id="0" name=""/>
        <dsp:cNvSpPr/>
      </dsp:nvSpPr>
      <dsp:spPr>
        <a:xfrm>
          <a:off x="-7090662" y="-1059712"/>
          <a:ext cx="8442440" cy="8442440"/>
        </a:xfrm>
        <a:prstGeom prst="blockArc">
          <a:avLst>
            <a:gd name="adj1" fmla="val 18900000"/>
            <a:gd name="adj2" fmla="val 2700000"/>
            <a:gd name="adj3" fmla="val 256"/>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41B550-5782-4C76-A434-F024776C729B}">
      <dsp:nvSpPr>
        <dsp:cNvPr id="0" name=""/>
        <dsp:cNvSpPr/>
      </dsp:nvSpPr>
      <dsp:spPr>
        <a:xfrm>
          <a:off x="870767" y="516268"/>
          <a:ext cx="7826705" cy="147687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925" tIns="45720" rIns="45720" bIns="45720" numCol="1" spcCol="1270" anchor="ctr" anchorCtr="0">
          <a:noAutofit/>
        </a:bodyPr>
        <a:lstStyle/>
        <a:p>
          <a:pPr lvl="0" algn="l" defTabSz="800100">
            <a:lnSpc>
              <a:spcPct val="90000"/>
            </a:lnSpc>
            <a:spcBef>
              <a:spcPct val="0"/>
            </a:spcBef>
            <a:spcAft>
              <a:spcPct val="35000"/>
            </a:spcAft>
          </a:pPr>
          <a:r>
            <a:rPr lang="tr-TR" altLang="tr-TR" sz="1800" kern="1200" dirty="0" smtClean="0">
              <a:latin typeface="Calibri" panose="020F0502020204030204" pitchFamily="34" charset="0"/>
            </a:rPr>
            <a:t>Ülkenin ulusal ve uluslararası hedefleri doğrultusunda, küçük ve orta ölçekli işletmelerin ekonomideki paylarının ve etkinliklerinin arttırılması, rekabet güçlerinin ve sağladıkları katma değerin yükseltilmesi amacıyla hazırlayacakları projelerin desteklenmesi</a:t>
          </a:r>
          <a:endParaRPr lang="tr-TR" sz="1800" kern="1200" dirty="0">
            <a:latin typeface="Calibri" panose="020F0502020204030204" pitchFamily="34" charset="0"/>
          </a:endParaRPr>
        </a:p>
      </dsp:txBody>
      <dsp:txXfrm>
        <a:off x="870767" y="516268"/>
        <a:ext cx="7826705" cy="1476879"/>
      </dsp:txXfrm>
    </dsp:sp>
    <dsp:sp modelId="{882F63DE-81B1-41E6-B86D-E2BBDC4D4B8C}">
      <dsp:nvSpPr>
        <dsp:cNvPr id="0" name=""/>
        <dsp:cNvSpPr/>
      </dsp:nvSpPr>
      <dsp:spPr>
        <a:xfrm>
          <a:off x="86574" y="470515"/>
          <a:ext cx="1568385" cy="1568385"/>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C06241-2FB9-4486-9A64-6B590F4EC0EE}">
      <dsp:nvSpPr>
        <dsp:cNvPr id="0" name=""/>
        <dsp:cNvSpPr/>
      </dsp:nvSpPr>
      <dsp:spPr>
        <a:xfrm>
          <a:off x="1326854" y="2336179"/>
          <a:ext cx="7370618" cy="1601183"/>
        </a:xfrm>
        <a:prstGeom prst="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925" tIns="45720" rIns="45720" bIns="45720" numCol="1" spcCol="1270" anchor="ctr" anchorCtr="0">
          <a:noAutofit/>
        </a:bodyPr>
        <a:lstStyle/>
        <a:p>
          <a:pPr lvl="0" algn="l" defTabSz="800100">
            <a:lnSpc>
              <a:spcPct val="90000"/>
            </a:lnSpc>
            <a:spcBef>
              <a:spcPct val="0"/>
            </a:spcBef>
            <a:spcAft>
              <a:spcPts val="0"/>
            </a:spcAft>
          </a:pPr>
          <a:r>
            <a:rPr lang="tr-TR" altLang="tr-TR" sz="1800" b="1" kern="1200" dirty="0" smtClean="0">
              <a:latin typeface="Calibri" panose="020F0502020204030204" pitchFamily="34" charset="0"/>
            </a:rPr>
            <a:t>-</a:t>
          </a:r>
          <a:r>
            <a:rPr lang="tr-TR" altLang="tr-TR" sz="1800" kern="1200" dirty="0" smtClean="0">
              <a:latin typeface="Calibri" panose="020F0502020204030204" pitchFamily="34" charset="0"/>
            </a:rPr>
            <a:t> Proje esaslı</a:t>
          </a:r>
        </a:p>
        <a:p>
          <a:pPr lvl="0" algn="l" defTabSz="800100">
            <a:lnSpc>
              <a:spcPct val="90000"/>
            </a:lnSpc>
            <a:spcBef>
              <a:spcPct val="0"/>
            </a:spcBef>
            <a:spcAft>
              <a:spcPts val="0"/>
            </a:spcAft>
          </a:pPr>
          <a:r>
            <a:rPr lang="tr-TR" altLang="tr-TR" sz="1800" b="1" kern="1200" dirty="0" smtClean="0">
              <a:solidFill>
                <a:schemeClr val="bg1"/>
              </a:solidFill>
              <a:latin typeface="Calibri" panose="020F0502020204030204" pitchFamily="34" charset="0"/>
            </a:rPr>
            <a:t>- </a:t>
          </a:r>
          <a:r>
            <a:rPr lang="tr-TR" altLang="tr-TR" sz="1800" kern="1200" dirty="0" smtClean="0">
              <a:latin typeface="Calibri" panose="020F0502020204030204" pitchFamily="34" charset="0"/>
            </a:rPr>
            <a:t>KOSGEB kurumsal internet sayfasında ilan edilen Proje Teklif  Çağrılarına uygun konularda sunulan projeler desteklenir </a:t>
          </a:r>
        </a:p>
        <a:p>
          <a:pPr lvl="0" algn="l" defTabSz="800100">
            <a:lnSpc>
              <a:spcPct val="90000"/>
            </a:lnSpc>
            <a:spcBef>
              <a:spcPct val="0"/>
            </a:spcBef>
            <a:spcAft>
              <a:spcPts val="0"/>
            </a:spcAft>
          </a:pPr>
          <a:r>
            <a:rPr lang="tr-TR" sz="1800" kern="1200" dirty="0" smtClean="0">
              <a:latin typeface="Calibri" panose="020F0502020204030204" pitchFamily="34" charset="0"/>
            </a:rPr>
            <a:t>- Başvuru koşulları ve tarihleri  </a:t>
          </a:r>
          <a:r>
            <a:rPr lang="tr-TR" altLang="tr-TR" sz="1800" kern="1200" dirty="0" smtClean="0">
              <a:latin typeface="Calibri" panose="020F0502020204030204" pitchFamily="34" charset="0"/>
            </a:rPr>
            <a:t>Proje Teklif  </a:t>
          </a:r>
          <a:r>
            <a:rPr lang="tr-TR" sz="1800" kern="1200" dirty="0" smtClean="0">
              <a:latin typeface="Calibri" panose="020F0502020204030204" pitchFamily="34" charset="0"/>
            </a:rPr>
            <a:t>Çağrısında belirtilir</a:t>
          </a:r>
        </a:p>
        <a:p>
          <a:pPr lvl="0" algn="l" defTabSz="800100">
            <a:lnSpc>
              <a:spcPct val="90000"/>
            </a:lnSpc>
            <a:spcBef>
              <a:spcPct val="0"/>
            </a:spcBef>
            <a:spcAft>
              <a:spcPts val="0"/>
            </a:spcAft>
          </a:pPr>
          <a:r>
            <a:rPr lang="tr-TR" sz="1800" kern="1200" dirty="0" smtClean="0">
              <a:latin typeface="Calibri" panose="020F0502020204030204" pitchFamily="34" charset="0"/>
            </a:rPr>
            <a:t>- Başvurular Kurullar tarafından değerlendirilir ve Çağrı bütçesi dahilinde en yüksek puanlı proje başvuruları desteklenir</a:t>
          </a:r>
          <a:endParaRPr lang="tr-TR" sz="1800" kern="1200" dirty="0">
            <a:latin typeface="Calibri" panose="020F0502020204030204" pitchFamily="34" charset="0"/>
          </a:endParaRPr>
        </a:p>
      </dsp:txBody>
      <dsp:txXfrm>
        <a:off x="1326854" y="2336179"/>
        <a:ext cx="7370618" cy="1601183"/>
      </dsp:txXfrm>
    </dsp:sp>
    <dsp:sp modelId="{D29283C0-076E-4AFD-AFC0-C1A75285C38C}">
      <dsp:nvSpPr>
        <dsp:cNvPr id="0" name=""/>
        <dsp:cNvSpPr/>
      </dsp:nvSpPr>
      <dsp:spPr>
        <a:xfrm>
          <a:off x="542661" y="2352578"/>
          <a:ext cx="1568385" cy="1568385"/>
        </a:xfrm>
        <a:prstGeom prst="ellipse">
          <a:avLst/>
        </a:prstGeom>
        <a:solidFill>
          <a:schemeClr val="lt1">
            <a:hueOff val="0"/>
            <a:satOff val="0"/>
            <a:lumOff val="0"/>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dsp:style>
    </dsp:sp>
    <dsp:sp modelId="{0FDDD9FA-A991-4B90-B177-F43F7E985F03}">
      <dsp:nvSpPr>
        <dsp:cNvPr id="0" name=""/>
        <dsp:cNvSpPr/>
      </dsp:nvSpPr>
      <dsp:spPr>
        <a:xfrm>
          <a:off x="870767" y="4300105"/>
          <a:ext cx="7826705" cy="1437456"/>
        </a:xfrm>
        <a:prstGeom prst="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925" tIns="45720" rIns="45720" bIns="45720" numCol="1" spcCol="1270" anchor="ctr" anchorCtr="0">
          <a:noAutofit/>
        </a:bodyPr>
        <a:lstStyle/>
        <a:p>
          <a:pPr lvl="0" algn="l" defTabSz="800100">
            <a:lnSpc>
              <a:spcPct val="90000"/>
            </a:lnSpc>
            <a:spcBef>
              <a:spcPct val="0"/>
            </a:spcBef>
            <a:spcAft>
              <a:spcPct val="35000"/>
            </a:spcAft>
          </a:pPr>
          <a:r>
            <a:rPr lang="tr-TR" altLang="tr-TR" sz="1800" kern="1200" dirty="0" smtClean="0">
              <a:solidFill>
                <a:schemeClr val="bg1"/>
              </a:solidFill>
              <a:latin typeface="Calibri" panose="020F0502020204030204" pitchFamily="34" charset="0"/>
            </a:rPr>
            <a:t>Proje Teklif Çağrısı</a:t>
          </a:r>
          <a:r>
            <a:rPr lang="tr-TR" altLang="tr-TR" sz="1800" kern="1200" smtClean="0">
              <a:solidFill>
                <a:schemeClr val="bg1"/>
              </a:solidFill>
              <a:latin typeface="Calibri" panose="020F0502020204030204" pitchFamily="34" charset="0"/>
            </a:rPr>
            <a:t>, Kalkınma Planları ve Yıllık Programlarda belirlenen hedefler ile stratejik dokümanlardaki öncelikler dikkate alınarak ilgili Başkanlık Birimi koordinasyonunda hazırlanır.</a:t>
          </a:r>
          <a:endParaRPr lang="tr-TR" sz="1800" kern="1200" dirty="0">
            <a:solidFill>
              <a:schemeClr val="bg1"/>
            </a:solidFill>
            <a:latin typeface="Calibri" panose="020F0502020204030204" pitchFamily="34" charset="0"/>
          </a:endParaRPr>
        </a:p>
      </dsp:txBody>
      <dsp:txXfrm>
        <a:off x="870767" y="4300105"/>
        <a:ext cx="7826705" cy="1437456"/>
      </dsp:txXfrm>
    </dsp:sp>
    <dsp:sp modelId="{2CB88D7E-291D-40E0-BDAB-8D3C269836D1}">
      <dsp:nvSpPr>
        <dsp:cNvPr id="0" name=""/>
        <dsp:cNvSpPr/>
      </dsp:nvSpPr>
      <dsp:spPr>
        <a:xfrm>
          <a:off x="86574" y="4234640"/>
          <a:ext cx="1568385" cy="1568385"/>
        </a:xfrm>
        <a:prstGeom prst="ellipse">
          <a:avLst/>
        </a:prstGeom>
        <a:solidFill>
          <a:schemeClr val="lt1">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05BCFF-F8F0-4770-8186-19F169DB4BF8}">
      <dsp:nvSpPr>
        <dsp:cNvPr id="0" name=""/>
        <dsp:cNvSpPr/>
      </dsp:nvSpPr>
      <dsp:spPr>
        <a:xfrm>
          <a:off x="0" y="272500"/>
          <a:ext cx="6864424" cy="187425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2756" tIns="354076" rIns="532756" bIns="170688" numCol="1" spcCol="1270" anchor="t" anchorCtr="0">
          <a:noAutofit/>
        </a:bodyPr>
        <a:lstStyle/>
        <a:p>
          <a:pPr marL="228600" lvl="1" indent="-228600" algn="just" defTabSz="1066800">
            <a:lnSpc>
              <a:spcPct val="90000"/>
            </a:lnSpc>
            <a:spcBef>
              <a:spcPct val="0"/>
            </a:spcBef>
            <a:spcAft>
              <a:spcPct val="15000"/>
            </a:spcAft>
            <a:buChar char="••"/>
          </a:pPr>
          <a:r>
            <a:rPr lang="tr-TR" sz="2400" kern="1200" dirty="0" smtClean="0">
              <a:solidFill>
                <a:srgbClr val="006597"/>
              </a:solidFill>
              <a:latin typeface="Calibri" panose="020F0502020204030204" pitchFamily="34" charset="0"/>
            </a:rPr>
            <a:t>Ana faaliyet kodu NACE REV 2 sınıflamasına göre imalat sanayi sektörlerinde yer alan küçük ve orta ölçekli işletmeler başvurabilecektir.</a:t>
          </a:r>
          <a:endParaRPr lang="tr-TR" sz="2400" kern="1200" dirty="0">
            <a:solidFill>
              <a:srgbClr val="006597"/>
            </a:solidFill>
            <a:latin typeface="Calibri" panose="020F0502020204030204" pitchFamily="34" charset="0"/>
          </a:endParaRPr>
        </a:p>
      </dsp:txBody>
      <dsp:txXfrm>
        <a:off x="0" y="272500"/>
        <a:ext cx="6864424" cy="1874250"/>
      </dsp:txXfrm>
    </dsp:sp>
    <dsp:sp modelId="{B6652A64-CCB2-4FB5-B049-8CA236FED3C1}">
      <dsp:nvSpPr>
        <dsp:cNvPr id="0" name=""/>
        <dsp:cNvSpPr/>
      </dsp:nvSpPr>
      <dsp:spPr>
        <a:xfrm>
          <a:off x="343221" y="21579"/>
          <a:ext cx="4805096" cy="5018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1621" tIns="0" rIns="181621" bIns="0" numCol="1" spcCol="1270" anchor="ctr" anchorCtr="0">
          <a:noAutofit/>
        </a:bodyPr>
        <a:lstStyle/>
        <a:p>
          <a:pPr lvl="0" algn="l" defTabSz="1066800">
            <a:lnSpc>
              <a:spcPct val="90000"/>
            </a:lnSpc>
            <a:spcBef>
              <a:spcPct val="0"/>
            </a:spcBef>
            <a:spcAft>
              <a:spcPct val="35000"/>
            </a:spcAft>
          </a:pPr>
          <a:r>
            <a:rPr lang="tr-TR" sz="2400" b="1" kern="1200" dirty="0" smtClean="0">
              <a:latin typeface="Calibri" panose="020F0502020204030204" pitchFamily="34" charset="0"/>
            </a:rPr>
            <a:t>Hedef Sektör</a:t>
          </a:r>
          <a:endParaRPr lang="tr-TR" sz="2400" b="1" kern="1200" dirty="0">
            <a:latin typeface="Calibri" panose="020F0502020204030204" pitchFamily="34" charset="0"/>
          </a:endParaRPr>
        </a:p>
      </dsp:txBody>
      <dsp:txXfrm>
        <a:off x="367719" y="46077"/>
        <a:ext cx="4756100" cy="452844"/>
      </dsp:txXfrm>
    </dsp:sp>
    <dsp:sp modelId="{D859D08B-A940-4371-8F70-A29CB808EC78}">
      <dsp:nvSpPr>
        <dsp:cNvPr id="0" name=""/>
        <dsp:cNvSpPr/>
      </dsp:nvSpPr>
      <dsp:spPr>
        <a:xfrm>
          <a:off x="0" y="2508494"/>
          <a:ext cx="6864424" cy="155295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2756" tIns="354076" rIns="532756" bIns="170688" numCol="1" spcCol="1270" anchor="t" anchorCtr="0">
          <a:noAutofit/>
        </a:bodyPr>
        <a:lstStyle/>
        <a:p>
          <a:pPr marL="228600" lvl="1" indent="-228600" algn="just" defTabSz="1066800">
            <a:lnSpc>
              <a:spcPct val="90000"/>
            </a:lnSpc>
            <a:spcBef>
              <a:spcPct val="0"/>
            </a:spcBef>
            <a:spcAft>
              <a:spcPct val="15000"/>
            </a:spcAft>
            <a:buChar char="••"/>
          </a:pPr>
          <a:r>
            <a:rPr lang="tr-TR" sz="2400" kern="1200" dirty="0" smtClean="0">
              <a:solidFill>
                <a:srgbClr val="006597"/>
              </a:solidFill>
              <a:latin typeface="Calibri" panose="020F0502020204030204" pitchFamily="34" charset="0"/>
            </a:rPr>
            <a:t>KOSGEB Veri Tabanında kayıtlı, KOBİ Beyannamesi onaylı küçük ve orta ölçekli işletmeler başvurabilecektir.</a:t>
          </a:r>
          <a:endParaRPr lang="tr-TR" sz="2400" kern="1200" dirty="0">
            <a:solidFill>
              <a:srgbClr val="006597"/>
            </a:solidFill>
            <a:latin typeface="Calibri" panose="020F0502020204030204" pitchFamily="34" charset="0"/>
          </a:endParaRPr>
        </a:p>
      </dsp:txBody>
      <dsp:txXfrm>
        <a:off x="0" y="2508494"/>
        <a:ext cx="6864424" cy="1552950"/>
      </dsp:txXfrm>
    </dsp:sp>
    <dsp:sp modelId="{2D7F74C6-9C82-4EC5-A37B-B2F915BF3F9C}">
      <dsp:nvSpPr>
        <dsp:cNvPr id="0" name=""/>
        <dsp:cNvSpPr/>
      </dsp:nvSpPr>
      <dsp:spPr>
        <a:xfrm>
          <a:off x="343221" y="2238550"/>
          <a:ext cx="4805096" cy="50184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1621" tIns="0" rIns="181621" bIns="0" numCol="1" spcCol="1270" anchor="ctr" anchorCtr="0">
          <a:noAutofit/>
        </a:bodyPr>
        <a:lstStyle/>
        <a:p>
          <a:pPr lvl="0" algn="l" defTabSz="1066800">
            <a:lnSpc>
              <a:spcPct val="90000"/>
            </a:lnSpc>
            <a:spcBef>
              <a:spcPct val="0"/>
            </a:spcBef>
            <a:spcAft>
              <a:spcPct val="35000"/>
            </a:spcAft>
          </a:pPr>
          <a:r>
            <a:rPr lang="tr-TR" sz="2400" b="1" kern="1200" dirty="0" smtClean="0">
              <a:latin typeface="Calibri" panose="020F0502020204030204" pitchFamily="34" charset="0"/>
            </a:rPr>
            <a:t>Ölçek</a:t>
          </a:r>
          <a:endParaRPr lang="tr-TR" sz="2400" kern="1200" dirty="0">
            <a:latin typeface="Calibri" panose="020F0502020204030204" pitchFamily="34" charset="0"/>
          </a:endParaRPr>
        </a:p>
      </dsp:txBody>
      <dsp:txXfrm>
        <a:off x="367719" y="2263048"/>
        <a:ext cx="4756100" cy="4528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97B0DA-3BFA-40F9-8893-17FEB3E4E1D7}">
      <dsp:nvSpPr>
        <dsp:cNvPr id="0" name=""/>
        <dsp:cNvSpPr/>
      </dsp:nvSpPr>
      <dsp:spPr>
        <a:xfrm rot="5400000">
          <a:off x="4934521" y="-2029036"/>
          <a:ext cx="748208" cy="4996353"/>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tr-TR" sz="2000" b="0" kern="1200" dirty="0" smtClean="0">
              <a:latin typeface="Calibri" panose="020F0502020204030204" pitchFamily="34" charset="0"/>
            </a:rPr>
            <a:t>En az </a:t>
          </a:r>
          <a:r>
            <a:rPr lang="tr-TR" sz="2000" b="1" kern="1200" dirty="0" smtClean="0">
              <a:latin typeface="Calibri" panose="020F0502020204030204" pitchFamily="34" charset="0"/>
            </a:rPr>
            <a:t>8</a:t>
          </a:r>
          <a:r>
            <a:rPr lang="tr-TR" sz="2000" b="0" kern="1200" dirty="0" smtClean="0">
              <a:latin typeface="Calibri" panose="020F0502020204030204" pitchFamily="34" charset="0"/>
            </a:rPr>
            <a:t> ay ve en fazla </a:t>
          </a:r>
          <a:r>
            <a:rPr lang="tr-TR" sz="2000" b="1" kern="1200" dirty="0" smtClean="0">
              <a:latin typeface="Calibri" panose="020F0502020204030204" pitchFamily="34" charset="0"/>
            </a:rPr>
            <a:t>12</a:t>
          </a:r>
          <a:r>
            <a:rPr lang="tr-TR" sz="2000" b="0" kern="1200" dirty="0" smtClean="0">
              <a:latin typeface="Calibri" panose="020F0502020204030204" pitchFamily="34" charset="0"/>
            </a:rPr>
            <a:t> aydır.</a:t>
          </a:r>
          <a:endParaRPr lang="tr-TR" sz="2000" b="0" kern="1200" dirty="0">
            <a:latin typeface="Calibri" panose="020F0502020204030204" pitchFamily="34" charset="0"/>
          </a:endParaRPr>
        </a:p>
      </dsp:txBody>
      <dsp:txXfrm rot="-5400000">
        <a:off x="2810449" y="131561"/>
        <a:ext cx="4959828" cy="675158"/>
      </dsp:txXfrm>
    </dsp:sp>
    <dsp:sp modelId="{40EC3308-C603-4EF4-AA6B-28A8A7FAFB9C}">
      <dsp:nvSpPr>
        <dsp:cNvPr id="0" name=""/>
        <dsp:cNvSpPr/>
      </dsp:nvSpPr>
      <dsp:spPr>
        <a:xfrm>
          <a:off x="0" y="1510"/>
          <a:ext cx="2810448" cy="9352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tr-TR" sz="2200" b="1" kern="1200" dirty="0" smtClean="0">
              <a:latin typeface="Calibri" panose="020F0502020204030204" pitchFamily="34" charset="0"/>
            </a:rPr>
            <a:t>Proje Süresi</a:t>
          </a:r>
          <a:endParaRPr lang="tr-TR" sz="2200" kern="1200" dirty="0">
            <a:latin typeface="Calibri" panose="020F0502020204030204" pitchFamily="34" charset="0"/>
          </a:endParaRPr>
        </a:p>
      </dsp:txBody>
      <dsp:txXfrm>
        <a:off x="45656" y="47166"/>
        <a:ext cx="2719136" cy="843948"/>
      </dsp:txXfrm>
    </dsp:sp>
    <dsp:sp modelId="{B75DB9DE-49BD-47A4-90E2-9E218114F7B1}">
      <dsp:nvSpPr>
        <dsp:cNvPr id="0" name=""/>
        <dsp:cNvSpPr/>
      </dsp:nvSpPr>
      <dsp:spPr>
        <a:xfrm rot="5400000">
          <a:off x="4793858" y="-1002621"/>
          <a:ext cx="1019164" cy="4991474"/>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tr-TR" sz="2000" b="0" kern="1200" dirty="0" smtClean="0">
              <a:latin typeface="Calibri" panose="020F0502020204030204" pitchFamily="34" charset="0"/>
            </a:rPr>
            <a:t>Toplam*               : </a:t>
          </a:r>
          <a:r>
            <a:rPr lang="tr-TR" sz="2000" b="1" kern="1200" dirty="0" smtClean="0">
              <a:latin typeface="Calibri" panose="020F0502020204030204" pitchFamily="34" charset="0"/>
            </a:rPr>
            <a:t>1.500.000 TL</a:t>
          </a:r>
          <a:endParaRPr lang="tr-TR" sz="2000" b="0" kern="1200" dirty="0">
            <a:latin typeface="Calibri" panose="020F0502020204030204" pitchFamily="34" charset="0"/>
          </a:endParaRPr>
        </a:p>
      </dsp:txBody>
      <dsp:txXfrm rot="-5400000">
        <a:off x="2807704" y="1033284"/>
        <a:ext cx="4941723" cy="919662"/>
      </dsp:txXfrm>
    </dsp:sp>
    <dsp:sp modelId="{FB89AF50-1DE1-4183-8C68-8CC1D2D5D164}">
      <dsp:nvSpPr>
        <dsp:cNvPr id="0" name=""/>
        <dsp:cNvSpPr/>
      </dsp:nvSpPr>
      <dsp:spPr>
        <a:xfrm>
          <a:off x="0" y="1025485"/>
          <a:ext cx="2807704" cy="9352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tr-TR" sz="2200" b="1" kern="1200" dirty="0" smtClean="0">
              <a:latin typeface="Calibri" panose="020F0502020204030204" pitchFamily="34" charset="0"/>
            </a:rPr>
            <a:t>Proje Destek Üst Limiti</a:t>
          </a:r>
          <a:endParaRPr lang="tr-TR" sz="2200" kern="1200" dirty="0">
            <a:latin typeface="Calibri" panose="020F0502020204030204" pitchFamily="34" charset="0"/>
          </a:endParaRPr>
        </a:p>
      </dsp:txBody>
      <dsp:txXfrm>
        <a:off x="45656" y="1071141"/>
        <a:ext cx="2716392" cy="843948"/>
      </dsp:txXfrm>
    </dsp:sp>
    <dsp:sp modelId="{D7DBAC85-9DF9-4382-82BE-08F3C2096AE6}">
      <dsp:nvSpPr>
        <dsp:cNvPr id="0" name=""/>
        <dsp:cNvSpPr/>
      </dsp:nvSpPr>
      <dsp:spPr>
        <a:xfrm rot="5400000">
          <a:off x="4701529" y="234435"/>
          <a:ext cx="1219070" cy="4991474"/>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tr-TR" sz="2000" b="1" kern="1200" dirty="0" smtClean="0">
              <a:latin typeface="Calibri" panose="020F0502020204030204" pitchFamily="34" charset="0"/>
            </a:rPr>
            <a:t>% 85 </a:t>
          </a:r>
          <a:r>
            <a:rPr lang="tr-TR" sz="2000" b="0" kern="1200" dirty="0" smtClean="0">
              <a:latin typeface="Calibri" panose="020F0502020204030204" pitchFamily="34" charset="0"/>
            </a:rPr>
            <a:t>(Bu oran üzerinden hesaplanacak desteğin % 100’ü  Teminat karşılığı geri ödemeli destek olarak ödenir.) </a:t>
          </a:r>
          <a:endParaRPr lang="tr-TR" sz="2000" b="0" kern="1200" dirty="0"/>
        </a:p>
      </dsp:txBody>
      <dsp:txXfrm rot="-5400000">
        <a:off x="2815327" y="2180147"/>
        <a:ext cx="4931964" cy="1100050"/>
      </dsp:txXfrm>
    </dsp:sp>
    <dsp:sp modelId="{C02390CC-DD0E-403A-9606-FB371A718FF3}">
      <dsp:nvSpPr>
        <dsp:cNvPr id="0" name=""/>
        <dsp:cNvSpPr/>
      </dsp:nvSpPr>
      <dsp:spPr>
        <a:xfrm>
          <a:off x="0" y="2049460"/>
          <a:ext cx="2807704" cy="126741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tr-TR" sz="2200" b="1" kern="1200" dirty="0" smtClean="0">
              <a:latin typeface="Calibri" panose="020F0502020204030204" pitchFamily="34" charset="0"/>
            </a:rPr>
            <a:t>Destek Oranı</a:t>
          </a:r>
          <a:r>
            <a:rPr lang="tr-TR" sz="2200" b="1" kern="1200" baseline="30000" dirty="0" smtClean="0">
              <a:latin typeface="Calibri" panose="020F0502020204030204" pitchFamily="34" charset="0"/>
            </a:rPr>
            <a:t>**</a:t>
          </a:r>
          <a:endParaRPr lang="tr-TR" sz="2200" b="1" kern="1200" baseline="30000" dirty="0">
            <a:latin typeface="Calibri" panose="020F0502020204030204" pitchFamily="34" charset="0"/>
          </a:endParaRPr>
        </a:p>
      </dsp:txBody>
      <dsp:txXfrm>
        <a:off x="61870" y="2111330"/>
        <a:ext cx="2683964" cy="1143678"/>
      </dsp:txXfrm>
    </dsp:sp>
    <dsp:sp modelId="{7645A999-5E85-487A-86B9-94CEDC09CCFF}">
      <dsp:nvSpPr>
        <dsp:cNvPr id="0" name=""/>
        <dsp:cNvSpPr/>
      </dsp:nvSpPr>
      <dsp:spPr>
        <a:xfrm rot="5400000">
          <a:off x="4967064" y="1242473"/>
          <a:ext cx="683121" cy="4996353"/>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tr-TR" sz="2000" b="1" kern="1200" dirty="0" smtClean="0">
              <a:latin typeface="Calibri" panose="020F0502020204030204" pitchFamily="34" charset="0"/>
            </a:rPr>
            <a:t>% 50</a:t>
          </a:r>
          <a:endParaRPr lang="tr-TR" sz="2000" b="1" kern="1200" dirty="0">
            <a:latin typeface="Calibri" panose="020F0502020204030204" pitchFamily="34" charset="0"/>
          </a:endParaRPr>
        </a:p>
      </dsp:txBody>
      <dsp:txXfrm rot="-5400000">
        <a:off x="2810449" y="3432436"/>
        <a:ext cx="4963006" cy="616427"/>
      </dsp:txXfrm>
    </dsp:sp>
    <dsp:sp modelId="{ABFF423B-3A91-45E9-BD8F-50702C10D20C}">
      <dsp:nvSpPr>
        <dsp:cNvPr id="0" name=""/>
        <dsp:cNvSpPr/>
      </dsp:nvSpPr>
      <dsp:spPr>
        <a:xfrm>
          <a:off x="0" y="3363641"/>
          <a:ext cx="2810448" cy="75401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tr-TR" sz="2200" b="1" kern="1200" dirty="0" smtClean="0">
              <a:latin typeface="Calibri" panose="020F0502020204030204" pitchFamily="34" charset="0"/>
            </a:rPr>
            <a:t>Erken Ödeme</a:t>
          </a:r>
          <a:r>
            <a:rPr lang="tr-TR" sz="2200" b="1" kern="1200" baseline="30000" dirty="0" smtClean="0">
              <a:latin typeface="Calibri" panose="020F0502020204030204" pitchFamily="34" charset="0"/>
            </a:rPr>
            <a:t>***</a:t>
          </a:r>
          <a:endParaRPr lang="tr-TR" sz="2200" b="1" kern="1200" baseline="30000" dirty="0">
            <a:latin typeface="Calibri" panose="020F0502020204030204" pitchFamily="34" charset="0"/>
          </a:endParaRPr>
        </a:p>
      </dsp:txBody>
      <dsp:txXfrm>
        <a:off x="36808" y="3400449"/>
        <a:ext cx="2736832" cy="6804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BA6426-417A-44B0-B01F-9285AB84F1CB}">
      <dsp:nvSpPr>
        <dsp:cNvPr id="0" name=""/>
        <dsp:cNvSpPr/>
      </dsp:nvSpPr>
      <dsp:spPr>
        <a:xfrm>
          <a:off x="0" y="0"/>
          <a:ext cx="7697331" cy="5010363"/>
        </a:xfrm>
        <a:prstGeom prst="roundRect">
          <a:avLst>
            <a:gd name="adj" fmla="val 10000"/>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tr-TR" sz="3600" b="1" kern="1200" dirty="0" smtClean="0">
              <a:effectLst>
                <a:outerShdw blurRad="38100" dist="38100" dir="2700000" algn="tl">
                  <a:srgbClr val="000000">
                    <a:alpha val="43137"/>
                  </a:srgbClr>
                </a:outerShdw>
              </a:effectLst>
              <a:latin typeface="Calibri" panose="020F0502020204030204" pitchFamily="34" charset="0"/>
            </a:rPr>
            <a:t>UYGUN PROJE KONULARI </a:t>
          </a:r>
          <a:endParaRPr lang="tr-TR" sz="3600" b="1" kern="1200" dirty="0">
            <a:effectLst>
              <a:outerShdw blurRad="38100" dist="38100" dir="2700000" algn="tl">
                <a:srgbClr val="000000">
                  <a:alpha val="43137"/>
                </a:srgbClr>
              </a:outerShdw>
            </a:effectLst>
            <a:latin typeface="Calibri" panose="020F0502020204030204" pitchFamily="34" charset="0"/>
          </a:endParaRPr>
        </a:p>
      </dsp:txBody>
      <dsp:txXfrm>
        <a:off x="0" y="0"/>
        <a:ext cx="7697331" cy="1503108"/>
      </dsp:txXfrm>
    </dsp:sp>
    <dsp:sp modelId="{049BA35E-AC9B-4C2A-9170-6AC8B0786D22}">
      <dsp:nvSpPr>
        <dsp:cNvPr id="0" name=""/>
        <dsp:cNvSpPr/>
      </dsp:nvSpPr>
      <dsp:spPr>
        <a:xfrm>
          <a:off x="747632" y="1265949"/>
          <a:ext cx="6157865" cy="729903"/>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lvl="0" algn="l" defTabSz="711200">
            <a:lnSpc>
              <a:spcPct val="90000"/>
            </a:lnSpc>
            <a:spcBef>
              <a:spcPct val="0"/>
            </a:spcBef>
            <a:spcAft>
              <a:spcPct val="35000"/>
            </a:spcAft>
          </a:pPr>
          <a:r>
            <a:rPr lang="tr-TR" sz="1600" b="1" kern="1200" dirty="0" smtClean="0">
              <a:latin typeface="Calibri" panose="020F0502020204030204" pitchFamily="34" charset="0"/>
            </a:rPr>
            <a:t>Üretimde verimlilik arttırma ve/veya üretim maliyetlerini düşürme amacıyla mevcut imalat süreçlerinin geliştirilmesi </a:t>
          </a:r>
          <a:endParaRPr lang="tr-TR" sz="1600" b="1" kern="1200" dirty="0">
            <a:latin typeface="Calibri" panose="020F0502020204030204" pitchFamily="34" charset="0"/>
          </a:endParaRPr>
        </a:p>
      </dsp:txBody>
      <dsp:txXfrm>
        <a:off x="769010" y="1287327"/>
        <a:ext cx="6115109" cy="687147"/>
      </dsp:txXfrm>
    </dsp:sp>
    <dsp:sp modelId="{80541F48-4AFC-417C-9469-A0D4CF7E8D63}">
      <dsp:nvSpPr>
        <dsp:cNvPr id="0" name=""/>
        <dsp:cNvSpPr/>
      </dsp:nvSpPr>
      <dsp:spPr>
        <a:xfrm>
          <a:off x="747632" y="2158501"/>
          <a:ext cx="6157865" cy="729903"/>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lvl="0" algn="l" defTabSz="711200">
            <a:lnSpc>
              <a:spcPct val="90000"/>
            </a:lnSpc>
            <a:spcBef>
              <a:spcPct val="0"/>
            </a:spcBef>
            <a:spcAft>
              <a:spcPct val="35000"/>
            </a:spcAft>
          </a:pPr>
          <a:r>
            <a:rPr lang="tr-TR" sz="1600" b="1" kern="1200" dirty="0" smtClean="0">
              <a:latin typeface="Calibri" panose="020F0502020204030204" pitchFamily="34" charset="0"/>
            </a:rPr>
            <a:t>Ürün kalitesinin artırılması ve/veya ürün kalitesinde sürekliliğinin sağlanması </a:t>
          </a:r>
        </a:p>
        <a:p>
          <a:pPr lvl="0" algn="ctr" defTabSz="711200">
            <a:lnSpc>
              <a:spcPct val="90000"/>
            </a:lnSpc>
            <a:spcBef>
              <a:spcPct val="0"/>
            </a:spcBef>
            <a:spcAft>
              <a:spcPct val="35000"/>
            </a:spcAft>
          </a:pPr>
          <a:endParaRPr lang="tr-TR" sz="800" b="1" kern="1200" dirty="0">
            <a:latin typeface="Calibri" panose="020F0502020204030204" pitchFamily="34" charset="0"/>
          </a:endParaRPr>
        </a:p>
      </dsp:txBody>
      <dsp:txXfrm>
        <a:off x="769010" y="2179879"/>
        <a:ext cx="6115109" cy="687147"/>
      </dsp:txXfrm>
    </dsp:sp>
    <dsp:sp modelId="{74D3C510-0E87-4191-A4DD-609A5471037B}">
      <dsp:nvSpPr>
        <dsp:cNvPr id="0" name=""/>
        <dsp:cNvSpPr/>
      </dsp:nvSpPr>
      <dsp:spPr>
        <a:xfrm>
          <a:off x="747632" y="2994136"/>
          <a:ext cx="6157865" cy="729903"/>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lvl="0" algn="l" defTabSz="711200">
            <a:lnSpc>
              <a:spcPct val="90000"/>
            </a:lnSpc>
            <a:spcBef>
              <a:spcPct val="0"/>
            </a:spcBef>
            <a:spcAft>
              <a:spcPct val="35000"/>
            </a:spcAft>
          </a:pPr>
          <a:r>
            <a:rPr lang="tr-TR" sz="1600" b="1" kern="1200" dirty="0" smtClean="0">
              <a:latin typeface="Calibri" panose="020F0502020204030204" pitchFamily="34" charset="0"/>
            </a:rPr>
            <a:t>Katma değerli üretim kapasitesi ve/veya ürün geliştirme kapasitesinin artırılması</a:t>
          </a:r>
        </a:p>
      </dsp:txBody>
      <dsp:txXfrm>
        <a:off x="769010" y="3015514"/>
        <a:ext cx="6115109" cy="687147"/>
      </dsp:txXfrm>
    </dsp:sp>
    <dsp:sp modelId="{08D20659-5694-4D64-B592-FBDB9986906F}">
      <dsp:nvSpPr>
        <dsp:cNvPr id="0" name=""/>
        <dsp:cNvSpPr/>
      </dsp:nvSpPr>
      <dsp:spPr>
        <a:xfrm>
          <a:off x="795047" y="3858236"/>
          <a:ext cx="6157865" cy="729903"/>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lvl="0" algn="l" defTabSz="711200">
            <a:lnSpc>
              <a:spcPct val="90000"/>
            </a:lnSpc>
            <a:spcBef>
              <a:spcPct val="0"/>
            </a:spcBef>
            <a:spcAft>
              <a:spcPct val="35000"/>
            </a:spcAft>
          </a:pPr>
          <a:r>
            <a:rPr lang="tr-TR" sz="1600" b="1" kern="1200" dirty="0" smtClean="0">
              <a:latin typeface="Calibri" panose="020F0502020204030204" pitchFamily="34" charset="0"/>
            </a:rPr>
            <a:t>Ölçüm – analiz altyapısının iyileştirilmesi </a:t>
          </a:r>
        </a:p>
        <a:p>
          <a:pPr lvl="0" algn="l" defTabSz="711200">
            <a:lnSpc>
              <a:spcPct val="90000"/>
            </a:lnSpc>
            <a:spcBef>
              <a:spcPct val="0"/>
            </a:spcBef>
            <a:spcAft>
              <a:spcPct val="35000"/>
            </a:spcAft>
          </a:pPr>
          <a:endParaRPr lang="tr-TR" sz="1100" b="1" kern="1200" dirty="0">
            <a:latin typeface="Calibri" panose="020F0502020204030204" pitchFamily="34" charset="0"/>
          </a:endParaRPr>
        </a:p>
      </dsp:txBody>
      <dsp:txXfrm>
        <a:off x="816425" y="3879614"/>
        <a:ext cx="6115109" cy="687147"/>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4 Slayt Numarası Yer Tutucusu"/>
          <p:cNvSpPr>
            <a:spLocks noGrp="1"/>
          </p:cNvSpPr>
          <p:nvPr>
            <p:ph type="sldNum" sz="quarter" idx="3"/>
          </p:nvPr>
        </p:nvSpPr>
        <p:spPr>
          <a:xfrm>
            <a:off x="3850444" y="9430091"/>
            <a:ext cx="2945659" cy="496412"/>
          </a:xfrm>
          <a:prstGeom prst="rect">
            <a:avLst/>
          </a:prstGeom>
        </p:spPr>
        <p:txBody>
          <a:bodyPr vert="horz" lIns="91266" tIns="45633" rIns="91266" bIns="45633" rtlCol="0" anchor="b"/>
          <a:lstStyle>
            <a:lvl1pPr algn="r">
              <a:defRPr sz="1200"/>
            </a:lvl1pPr>
          </a:lstStyle>
          <a:p>
            <a:fld id="{852BF596-14AD-4026-B47E-1D33425C8778}" type="slidenum">
              <a:rPr lang="tr-TR" smtClean="0"/>
              <a:pPr/>
              <a:t>‹#›</a:t>
            </a:fld>
            <a:endParaRPr lang="tr-TR"/>
          </a:p>
        </p:txBody>
      </p:sp>
    </p:spTree>
    <p:extLst>
      <p:ext uri="{BB962C8B-B14F-4D97-AF65-F5344CB8AC3E}">
        <p14:creationId xmlns:p14="http://schemas.microsoft.com/office/powerpoint/2010/main" val="191853652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1" y="0"/>
            <a:ext cx="2945659" cy="496412"/>
          </a:xfrm>
          <a:prstGeom prst="rect">
            <a:avLst/>
          </a:prstGeom>
        </p:spPr>
        <p:txBody>
          <a:bodyPr vert="horz" lIns="91266" tIns="45633" rIns="91266" bIns="45633" rtlCol="0"/>
          <a:lstStyle>
            <a:lvl1pPr algn="l">
              <a:defRPr sz="1200"/>
            </a:lvl1pPr>
          </a:lstStyle>
          <a:p>
            <a:endParaRPr lang="tr-TR"/>
          </a:p>
        </p:txBody>
      </p:sp>
      <p:sp>
        <p:nvSpPr>
          <p:cNvPr id="3" name="2 Veri Yer Tutucusu"/>
          <p:cNvSpPr>
            <a:spLocks noGrp="1"/>
          </p:cNvSpPr>
          <p:nvPr>
            <p:ph type="dt" idx="1"/>
          </p:nvPr>
        </p:nvSpPr>
        <p:spPr>
          <a:xfrm>
            <a:off x="3850444" y="0"/>
            <a:ext cx="2945659" cy="496412"/>
          </a:xfrm>
          <a:prstGeom prst="rect">
            <a:avLst/>
          </a:prstGeom>
        </p:spPr>
        <p:txBody>
          <a:bodyPr vert="horz" lIns="91266" tIns="45633" rIns="91266" bIns="45633" rtlCol="0"/>
          <a:lstStyle>
            <a:lvl1pPr algn="r">
              <a:defRPr sz="1200"/>
            </a:lvl1pPr>
          </a:lstStyle>
          <a:p>
            <a:endParaRPr lang="tr-TR" dirty="0"/>
          </a:p>
        </p:txBody>
      </p:sp>
      <p:sp>
        <p:nvSpPr>
          <p:cNvPr id="4" name="3 Slayt Görüntüsü Yer Tutucusu"/>
          <p:cNvSpPr>
            <a:spLocks noGrp="1" noRot="1" noChangeAspect="1"/>
          </p:cNvSpPr>
          <p:nvPr>
            <p:ph type="sldImg" idx="2"/>
          </p:nvPr>
        </p:nvSpPr>
        <p:spPr>
          <a:xfrm>
            <a:off x="908050" y="744538"/>
            <a:ext cx="4981575" cy="3722687"/>
          </a:xfrm>
          <a:prstGeom prst="rect">
            <a:avLst/>
          </a:prstGeom>
          <a:noFill/>
          <a:ln w="12700">
            <a:solidFill>
              <a:prstClr val="black"/>
            </a:solidFill>
          </a:ln>
        </p:spPr>
        <p:txBody>
          <a:bodyPr vert="horz" lIns="91266" tIns="45633" rIns="91266" bIns="45633" rtlCol="0" anchor="ctr"/>
          <a:lstStyle/>
          <a:p>
            <a:endParaRPr lang="tr-TR"/>
          </a:p>
        </p:txBody>
      </p:sp>
      <p:sp>
        <p:nvSpPr>
          <p:cNvPr id="5" name="4 Not Yer Tutucusu"/>
          <p:cNvSpPr>
            <a:spLocks noGrp="1"/>
          </p:cNvSpPr>
          <p:nvPr>
            <p:ph type="body" sz="quarter" idx="3"/>
          </p:nvPr>
        </p:nvSpPr>
        <p:spPr>
          <a:xfrm>
            <a:off x="679768" y="4715909"/>
            <a:ext cx="5438140" cy="4467702"/>
          </a:xfrm>
          <a:prstGeom prst="rect">
            <a:avLst/>
          </a:prstGeom>
        </p:spPr>
        <p:txBody>
          <a:bodyPr vert="horz" lIns="91266" tIns="45633" rIns="91266" bIns="45633"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1" y="9430091"/>
            <a:ext cx="2945659" cy="496412"/>
          </a:xfrm>
          <a:prstGeom prst="rect">
            <a:avLst/>
          </a:prstGeom>
        </p:spPr>
        <p:txBody>
          <a:bodyPr vert="horz" lIns="91266" tIns="45633" rIns="91266" bIns="45633" rtlCol="0" anchor="b"/>
          <a:lstStyle>
            <a:lvl1pPr algn="l">
              <a:defRPr sz="1200"/>
            </a:lvl1pPr>
          </a:lstStyle>
          <a:p>
            <a:endParaRPr lang="tr-TR"/>
          </a:p>
        </p:txBody>
      </p:sp>
      <p:sp>
        <p:nvSpPr>
          <p:cNvPr id="7" name="6 Slayt Numarası Yer Tutucusu"/>
          <p:cNvSpPr>
            <a:spLocks noGrp="1"/>
          </p:cNvSpPr>
          <p:nvPr>
            <p:ph type="sldNum" sz="quarter" idx="5"/>
          </p:nvPr>
        </p:nvSpPr>
        <p:spPr>
          <a:xfrm>
            <a:off x="3850444" y="9430091"/>
            <a:ext cx="2945659" cy="496412"/>
          </a:xfrm>
          <a:prstGeom prst="rect">
            <a:avLst/>
          </a:prstGeom>
        </p:spPr>
        <p:txBody>
          <a:bodyPr vert="horz" lIns="91266" tIns="45633" rIns="91266" bIns="45633" rtlCol="0" anchor="b"/>
          <a:lstStyle>
            <a:lvl1pPr algn="r">
              <a:defRPr sz="1200"/>
            </a:lvl1pPr>
          </a:lstStyle>
          <a:p>
            <a:fld id="{0D34A84A-BE48-4212-99C4-D6CDDF0D2B65}" type="slidenum">
              <a:rPr lang="tr-TR" smtClean="0"/>
              <a:pPr/>
              <a:t>‹#›</a:t>
            </a:fld>
            <a:endParaRPr lang="tr-TR"/>
          </a:p>
        </p:txBody>
      </p:sp>
    </p:spTree>
    <p:extLst>
      <p:ext uri="{BB962C8B-B14F-4D97-AF65-F5344CB8AC3E}">
        <p14:creationId xmlns:p14="http://schemas.microsoft.com/office/powerpoint/2010/main" val="210366213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08050" y="744538"/>
            <a:ext cx="4981575" cy="3722687"/>
          </a:xfrm>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1506417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ayt Görüntüsü Yer Tutucusu 1"/>
          <p:cNvSpPr>
            <a:spLocks noGrp="1" noRot="1" noChangeAspect="1" noTextEdit="1"/>
          </p:cNvSpPr>
          <p:nvPr>
            <p:ph type="sldImg"/>
          </p:nvPr>
        </p:nvSpPr>
        <p:spPr>
          <a:xfrm>
            <a:off x="908050" y="744538"/>
            <a:ext cx="4981575" cy="3722687"/>
          </a:xfrm>
          <a:ln/>
        </p:spPr>
      </p:sp>
      <p:sp>
        <p:nvSpPr>
          <p:cNvPr id="23555" name="Not Yer Tutucusu 2"/>
          <p:cNvSpPr>
            <a:spLocks noGrp="1"/>
          </p:cNvSpPr>
          <p:nvPr>
            <p:ph type="body" idx="1"/>
          </p:nvPr>
        </p:nvSpPr>
        <p:spPr>
          <a:noFill/>
        </p:spPr>
        <p:txBody>
          <a:bodyPr/>
          <a:lstStyle/>
          <a:p>
            <a:endParaRPr lang="tr-TR" dirty="0" smtClean="0">
              <a:latin typeface="Arial" charset="0"/>
              <a:cs typeface="Arial" charset="0"/>
            </a:endParaRPr>
          </a:p>
        </p:txBody>
      </p:sp>
      <p:sp>
        <p:nvSpPr>
          <p:cNvPr id="23556" name="Slayt Numarası Yer Tutucusu 3"/>
          <p:cNvSpPr>
            <a:spLocks noGrp="1"/>
          </p:cNvSpPr>
          <p:nvPr>
            <p:ph type="sldNum" sz="quarter" idx="5"/>
          </p:nvPr>
        </p:nvSpPr>
        <p:spPr>
          <a:noFill/>
        </p:spPr>
        <p:txBody>
          <a:bodyPr/>
          <a:lstStyle>
            <a:lvl1pPr defTabSz="910184" eaLnBrk="0" hangingPunct="0">
              <a:defRPr sz="2800" b="1">
                <a:solidFill>
                  <a:srgbClr val="000000"/>
                </a:solidFill>
                <a:latin typeface="Verdana" pitchFamily="34" charset="0"/>
                <a:cs typeface="Arial" charset="0"/>
              </a:defRPr>
            </a:lvl1pPr>
            <a:lvl2pPr marL="743396" indent="-285921" defTabSz="910184" eaLnBrk="0" hangingPunct="0">
              <a:defRPr sz="2800" b="1">
                <a:solidFill>
                  <a:srgbClr val="000000"/>
                </a:solidFill>
                <a:latin typeface="Verdana" pitchFamily="34" charset="0"/>
                <a:cs typeface="Arial" charset="0"/>
              </a:defRPr>
            </a:lvl2pPr>
            <a:lvl3pPr marL="1143686" indent="-228737" defTabSz="910184" eaLnBrk="0" hangingPunct="0">
              <a:defRPr sz="2800" b="1">
                <a:solidFill>
                  <a:srgbClr val="000000"/>
                </a:solidFill>
                <a:latin typeface="Verdana" pitchFamily="34" charset="0"/>
                <a:cs typeface="Arial" charset="0"/>
              </a:defRPr>
            </a:lvl3pPr>
            <a:lvl4pPr marL="1601160" indent="-228737" defTabSz="910184" eaLnBrk="0" hangingPunct="0">
              <a:defRPr sz="2800" b="1">
                <a:solidFill>
                  <a:srgbClr val="000000"/>
                </a:solidFill>
                <a:latin typeface="Verdana" pitchFamily="34" charset="0"/>
                <a:cs typeface="Arial" charset="0"/>
              </a:defRPr>
            </a:lvl4pPr>
            <a:lvl5pPr marL="2058634" indent="-228737" defTabSz="910184" eaLnBrk="0" hangingPunct="0">
              <a:defRPr sz="2800" b="1">
                <a:solidFill>
                  <a:srgbClr val="000000"/>
                </a:solidFill>
                <a:latin typeface="Verdana" pitchFamily="34" charset="0"/>
                <a:cs typeface="Arial" charset="0"/>
              </a:defRPr>
            </a:lvl5pPr>
            <a:lvl6pPr marL="2516109" indent="-228737" algn="ctr" defTabSz="910184" eaLnBrk="0" fontAlgn="base" hangingPunct="0">
              <a:spcBef>
                <a:spcPct val="50000"/>
              </a:spcBef>
              <a:spcAft>
                <a:spcPct val="0"/>
              </a:spcAft>
              <a:defRPr sz="2800" b="1">
                <a:solidFill>
                  <a:srgbClr val="000000"/>
                </a:solidFill>
                <a:latin typeface="Verdana" pitchFamily="34" charset="0"/>
                <a:cs typeface="Arial" charset="0"/>
              </a:defRPr>
            </a:lvl6pPr>
            <a:lvl7pPr marL="2973583" indent="-228737" algn="ctr" defTabSz="910184" eaLnBrk="0" fontAlgn="base" hangingPunct="0">
              <a:spcBef>
                <a:spcPct val="50000"/>
              </a:spcBef>
              <a:spcAft>
                <a:spcPct val="0"/>
              </a:spcAft>
              <a:defRPr sz="2800" b="1">
                <a:solidFill>
                  <a:srgbClr val="000000"/>
                </a:solidFill>
                <a:latin typeface="Verdana" pitchFamily="34" charset="0"/>
                <a:cs typeface="Arial" charset="0"/>
              </a:defRPr>
            </a:lvl7pPr>
            <a:lvl8pPr marL="3431057" indent="-228737" algn="ctr" defTabSz="910184" eaLnBrk="0" fontAlgn="base" hangingPunct="0">
              <a:spcBef>
                <a:spcPct val="50000"/>
              </a:spcBef>
              <a:spcAft>
                <a:spcPct val="0"/>
              </a:spcAft>
              <a:defRPr sz="2800" b="1">
                <a:solidFill>
                  <a:srgbClr val="000000"/>
                </a:solidFill>
                <a:latin typeface="Verdana" pitchFamily="34" charset="0"/>
                <a:cs typeface="Arial" charset="0"/>
              </a:defRPr>
            </a:lvl8pPr>
            <a:lvl9pPr marL="3888532" indent="-228737" algn="ctr" defTabSz="910184" eaLnBrk="0" fontAlgn="base" hangingPunct="0">
              <a:spcBef>
                <a:spcPct val="50000"/>
              </a:spcBef>
              <a:spcAft>
                <a:spcPct val="0"/>
              </a:spcAft>
              <a:defRPr sz="2800" b="1">
                <a:solidFill>
                  <a:srgbClr val="000000"/>
                </a:solidFill>
                <a:latin typeface="Verdana" pitchFamily="34" charset="0"/>
                <a:cs typeface="Arial" charset="0"/>
              </a:defRPr>
            </a:lvl9pPr>
          </a:lstStyle>
          <a:p>
            <a:pPr eaLnBrk="1" hangingPunct="1"/>
            <a:fld id="{9251DE89-AAD2-40F7-89E5-FE36C2F41667}" type="slidenum">
              <a:rPr lang="tr-TR" sz="1200" b="0">
                <a:solidFill>
                  <a:prstClr val="black"/>
                </a:solidFill>
                <a:latin typeface="Arial" charset="0"/>
              </a:rPr>
              <a:pPr eaLnBrk="1" hangingPunct="1"/>
              <a:t>12</a:t>
            </a:fld>
            <a:endParaRPr lang="tr-TR" sz="1200" b="0">
              <a:solidFill>
                <a:prstClr val="black"/>
              </a:solidFill>
              <a:latin typeface="Arial" charset="0"/>
            </a:endParaRPr>
          </a:p>
        </p:txBody>
      </p:sp>
    </p:spTree>
    <p:extLst>
      <p:ext uri="{BB962C8B-B14F-4D97-AF65-F5344CB8AC3E}">
        <p14:creationId xmlns:p14="http://schemas.microsoft.com/office/powerpoint/2010/main" val="18112698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ayt Görüntüsü Yer Tutucusu 1"/>
          <p:cNvSpPr>
            <a:spLocks noGrp="1" noRot="1" noChangeAspect="1" noTextEdit="1"/>
          </p:cNvSpPr>
          <p:nvPr>
            <p:ph type="sldImg"/>
          </p:nvPr>
        </p:nvSpPr>
        <p:spPr>
          <a:xfrm>
            <a:off x="908050" y="744538"/>
            <a:ext cx="4981575" cy="3722687"/>
          </a:xfrm>
          <a:ln/>
        </p:spPr>
      </p:sp>
      <p:sp>
        <p:nvSpPr>
          <p:cNvPr id="23555" name="Not Yer Tutucusu 2"/>
          <p:cNvSpPr>
            <a:spLocks noGrp="1"/>
          </p:cNvSpPr>
          <p:nvPr>
            <p:ph type="body" idx="1"/>
          </p:nvPr>
        </p:nvSpPr>
        <p:spPr>
          <a:noFill/>
        </p:spPr>
        <p:txBody>
          <a:bodyPr/>
          <a:lstStyle/>
          <a:p>
            <a:endParaRPr lang="tr-TR" dirty="0" smtClean="0">
              <a:latin typeface="Arial" charset="0"/>
              <a:cs typeface="Arial" charset="0"/>
            </a:endParaRPr>
          </a:p>
        </p:txBody>
      </p:sp>
      <p:sp>
        <p:nvSpPr>
          <p:cNvPr id="23556" name="Slayt Numarası Yer Tutucusu 3"/>
          <p:cNvSpPr>
            <a:spLocks noGrp="1"/>
          </p:cNvSpPr>
          <p:nvPr>
            <p:ph type="sldNum" sz="quarter" idx="5"/>
          </p:nvPr>
        </p:nvSpPr>
        <p:spPr>
          <a:noFill/>
        </p:spPr>
        <p:txBody>
          <a:bodyPr/>
          <a:lstStyle>
            <a:lvl1pPr defTabSz="910184" eaLnBrk="0" hangingPunct="0">
              <a:defRPr sz="2800" b="1">
                <a:solidFill>
                  <a:srgbClr val="000000"/>
                </a:solidFill>
                <a:latin typeface="Verdana" pitchFamily="34" charset="0"/>
                <a:cs typeface="Arial" charset="0"/>
              </a:defRPr>
            </a:lvl1pPr>
            <a:lvl2pPr marL="743396" indent="-285921" defTabSz="910184" eaLnBrk="0" hangingPunct="0">
              <a:defRPr sz="2800" b="1">
                <a:solidFill>
                  <a:srgbClr val="000000"/>
                </a:solidFill>
                <a:latin typeface="Verdana" pitchFamily="34" charset="0"/>
                <a:cs typeface="Arial" charset="0"/>
              </a:defRPr>
            </a:lvl2pPr>
            <a:lvl3pPr marL="1143686" indent="-228737" defTabSz="910184" eaLnBrk="0" hangingPunct="0">
              <a:defRPr sz="2800" b="1">
                <a:solidFill>
                  <a:srgbClr val="000000"/>
                </a:solidFill>
                <a:latin typeface="Verdana" pitchFamily="34" charset="0"/>
                <a:cs typeface="Arial" charset="0"/>
              </a:defRPr>
            </a:lvl3pPr>
            <a:lvl4pPr marL="1601160" indent="-228737" defTabSz="910184" eaLnBrk="0" hangingPunct="0">
              <a:defRPr sz="2800" b="1">
                <a:solidFill>
                  <a:srgbClr val="000000"/>
                </a:solidFill>
                <a:latin typeface="Verdana" pitchFamily="34" charset="0"/>
                <a:cs typeface="Arial" charset="0"/>
              </a:defRPr>
            </a:lvl4pPr>
            <a:lvl5pPr marL="2058634" indent="-228737" defTabSz="910184" eaLnBrk="0" hangingPunct="0">
              <a:defRPr sz="2800" b="1">
                <a:solidFill>
                  <a:srgbClr val="000000"/>
                </a:solidFill>
                <a:latin typeface="Verdana" pitchFamily="34" charset="0"/>
                <a:cs typeface="Arial" charset="0"/>
              </a:defRPr>
            </a:lvl5pPr>
            <a:lvl6pPr marL="2516109" indent="-228737" algn="ctr" defTabSz="910184" eaLnBrk="0" fontAlgn="base" hangingPunct="0">
              <a:spcBef>
                <a:spcPct val="50000"/>
              </a:spcBef>
              <a:spcAft>
                <a:spcPct val="0"/>
              </a:spcAft>
              <a:defRPr sz="2800" b="1">
                <a:solidFill>
                  <a:srgbClr val="000000"/>
                </a:solidFill>
                <a:latin typeface="Verdana" pitchFamily="34" charset="0"/>
                <a:cs typeface="Arial" charset="0"/>
              </a:defRPr>
            </a:lvl6pPr>
            <a:lvl7pPr marL="2973583" indent="-228737" algn="ctr" defTabSz="910184" eaLnBrk="0" fontAlgn="base" hangingPunct="0">
              <a:spcBef>
                <a:spcPct val="50000"/>
              </a:spcBef>
              <a:spcAft>
                <a:spcPct val="0"/>
              </a:spcAft>
              <a:defRPr sz="2800" b="1">
                <a:solidFill>
                  <a:srgbClr val="000000"/>
                </a:solidFill>
                <a:latin typeface="Verdana" pitchFamily="34" charset="0"/>
                <a:cs typeface="Arial" charset="0"/>
              </a:defRPr>
            </a:lvl7pPr>
            <a:lvl8pPr marL="3431057" indent="-228737" algn="ctr" defTabSz="910184" eaLnBrk="0" fontAlgn="base" hangingPunct="0">
              <a:spcBef>
                <a:spcPct val="50000"/>
              </a:spcBef>
              <a:spcAft>
                <a:spcPct val="0"/>
              </a:spcAft>
              <a:defRPr sz="2800" b="1">
                <a:solidFill>
                  <a:srgbClr val="000000"/>
                </a:solidFill>
                <a:latin typeface="Verdana" pitchFamily="34" charset="0"/>
                <a:cs typeface="Arial" charset="0"/>
              </a:defRPr>
            </a:lvl8pPr>
            <a:lvl9pPr marL="3888532" indent="-228737" algn="ctr" defTabSz="910184" eaLnBrk="0" fontAlgn="base" hangingPunct="0">
              <a:spcBef>
                <a:spcPct val="50000"/>
              </a:spcBef>
              <a:spcAft>
                <a:spcPct val="0"/>
              </a:spcAft>
              <a:defRPr sz="2800" b="1">
                <a:solidFill>
                  <a:srgbClr val="000000"/>
                </a:solidFill>
                <a:latin typeface="Verdana" pitchFamily="34" charset="0"/>
                <a:cs typeface="Arial" charset="0"/>
              </a:defRPr>
            </a:lvl9pPr>
          </a:lstStyle>
          <a:p>
            <a:pPr eaLnBrk="1" hangingPunct="1"/>
            <a:fld id="{9251DE89-AAD2-40F7-89E5-FE36C2F41667}" type="slidenum">
              <a:rPr lang="tr-TR" sz="1200" b="0">
                <a:solidFill>
                  <a:prstClr val="black"/>
                </a:solidFill>
                <a:latin typeface="Arial" charset="0"/>
              </a:rPr>
              <a:pPr eaLnBrk="1" hangingPunct="1"/>
              <a:t>13</a:t>
            </a:fld>
            <a:endParaRPr lang="tr-TR" sz="1200" b="0">
              <a:solidFill>
                <a:prstClr val="black"/>
              </a:solidFill>
              <a:latin typeface="Arial" charset="0"/>
            </a:endParaRPr>
          </a:p>
        </p:txBody>
      </p:sp>
    </p:spTree>
    <p:extLst>
      <p:ext uri="{BB962C8B-B14F-4D97-AF65-F5344CB8AC3E}">
        <p14:creationId xmlns:p14="http://schemas.microsoft.com/office/powerpoint/2010/main" val="39967159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ayt Görüntüsü Yer Tutucusu 1"/>
          <p:cNvSpPr>
            <a:spLocks noGrp="1" noRot="1" noChangeAspect="1" noTextEdit="1"/>
          </p:cNvSpPr>
          <p:nvPr>
            <p:ph type="sldImg"/>
          </p:nvPr>
        </p:nvSpPr>
        <p:spPr>
          <a:xfrm>
            <a:off x="908050" y="744538"/>
            <a:ext cx="4981575" cy="3722687"/>
          </a:xfrm>
          <a:ln/>
        </p:spPr>
      </p:sp>
      <p:sp>
        <p:nvSpPr>
          <p:cNvPr id="23555" name="Not Yer Tutucusu 2"/>
          <p:cNvSpPr>
            <a:spLocks noGrp="1"/>
          </p:cNvSpPr>
          <p:nvPr>
            <p:ph type="body" idx="1"/>
          </p:nvPr>
        </p:nvSpPr>
        <p:spPr>
          <a:noFill/>
        </p:spPr>
        <p:txBody>
          <a:bodyPr/>
          <a:lstStyle/>
          <a:p>
            <a:endParaRPr lang="tr-TR" dirty="0" smtClean="0">
              <a:latin typeface="Arial" charset="0"/>
              <a:cs typeface="Arial" charset="0"/>
            </a:endParaRPr>
          </a:p>
        </p:txBody>
      </p:sp>
      <p:sp>
        <p:nvSpPr>
          <p:cNvPr id="23556" name="Slayt Numarası Yer Tutucusu 3"/>
          <p:cNvSpPr>
            <a:spLocks noGrp="1"/>
          </p:cNvSpPr>
          <p:nvPr>
            <p:ph type="sldNum" sz="quarter" idx="5"/>
          </p:nvPr>
        </p:nvSpPr>
        <p:spPr>
          <a:noFill/>
        </p:spPr>
        <p:txBody>
          <a:bodyPr/>
          <a:lstStyle>
            <a:lvl1pPr defTabSz="910184" eaLnBrk="0" hangingPunct="0">
              <a:defRPr sz="2800" b="1">
                <a:solidFill>
                  <a:srgbClr val="000000"/>
                </a:solidFill>
                <a:latin typeface="Verdana" pitchFamily="34" charset="0"/>
                <a:cs typeface="Arial" charset="0"/>
              </a:defRPr>
            </a:lvl1pPr>
            <a:lvl2pPr marL="743396" indent="-285921" defTabSz="910184" eaLnBrk="0" hangingPunct="0">
              <a:defRPr sz="2800" b="1">
                <a:solidFill>
                  <a:srgbClr val="000000"/>
                </a:solidFill>
                <a:latin typeface="Verdana" pitchFamily="34" charset="0"/>
                <a:cs typeface="Arial" charset="0"/>
              </a:defRPr>
            </a:lvl2pPr>
            <a:lvl3pPr marL="1143686" indent="-228737" defTabSz="910184" eaLnBrk="0" hangingPunct="0">
              <a:defRPr sz="2800" b="1">
                <a:solidFill>
                  <a:srgbClr val="000000"/>
                </a:solidFill>
                <a:latin typeface="Verdana" pitchFamily="34" charset="0"/>
                <a:cs typeface="Arial" charset="0"/>
              </a:defRPr>
            </a:lvl3pPr>
            <a:lvl4pPr marL="1601160" indent="-228737" defTabSz="910184" eaLnBrk="0" hangingPunct="0">
              <a:defRPr sz="2800" b="1">
                <a:solidFill>
                  <a:srgbClr val="000000"/>
                </a:solidFill>
                <a:latin typeface="Verdana" pitchFamily="34" charset="0"/>
                <a:cs typeface="Arial" charset="0"/>
              </a:defRPr>
            </a:lvl4pPr>
            <a:lvl5pPr marL="2058634" indent="-228737" defTabSz="910184" eaLnBrk="0" hangingPunct="0">
              <a:defRPr sz="2800" b="1">
                <a:solidFill>
                  <a:srgbClr val="000000"/>
                </a:solidFill>
                <a:latin typeface="Verdana" pitchFamily="34" charset="0"/>
                <a:cs typeface="Arial" charset="0"/>
              </a:defRPr>
            </a:lvl5pPr>
            <a:lvl6pPr marL="2516109" indent="-228737" algn="ctr" defTabSz="910184" eaLnBrk="0" fontAlgn="base" hangingPunct="0">
              <a:spcBef>
                <a:spcPct val="50000"/>
              </a:spcBef>
              <a:spcAft>
                <a:spcPct val="0"/>
              </a:spcAft>
              <a:defRPr sz="2800" b="1">
                <a:solidFill>
                  <a:srgbClr val="000000"/>
                </a:solidFill>
                <a:latin typeface="Verdana" pitchFamily="34" charset="0"/>
                <a:cs typeface="Arial" charset="0"/>
              </a:defRPr>
            </a:lvl6pPr>
            <a:lvl7pPr marL="2973583" indent="-228737" algn="ctr" defTabSz="910184" eaLnBrk="0" fontAlgn="base" hangingPunct="0">
              <a:spcBef>
                <a:spcPct val="50000"/>
              </a:spcBef>
              <a:spcAft>
                <a:spcPct val="0"/>
              </a:spcAft>
              <a:defRPr sz="2800" b="1">
                <a:solidFill>
                  <a:srgbClr val="000000"/>
                </a:solidFill>
                <a:latin typeface="Verdana" pitchFamily="34" charset="0"/>
                <a:cs typeface="Arial" charset="0"/>
              </a:defRPr>
            </a:lvl7pPr>
            <a:lvl8pPr marL="3431057" indent="-228737" algn="ctr" defTabSz="910184" eaLnBrk="0" fontAlgn="base" hangingPunct="0">
              <a:spcBef>
                <a:spcPct val="50000"/>
              </a:spcBef>
              <a:spcAft>
                <a:spcPct val="0"/>
              </a:spcAft>
              <a:defRPr sz="2800" b="1">
                <a:solidFill>
                  <a:srgbClr val="000000"/>
                </a:solidFill>
                <a:latin typeface="Verdana" pitchFamily="34" charset="0"/>
                <a:cs typeface="Arial" charset="0"/>
              </a:defRPr>
            </a:lvl8pPr>
            <a:lvl9pPr marL="3888532" indent="-228737" algn="ctr" defTabSz="910184" eaLnBrk="0" fontAlgn="base" hangingPunct="0">
              <a:spcBef>
                <a:spcPct val="50000"/>
              </a:spcBef>
              <a:spcAft>
                <a:spcPct val="0"/>
              </a:spcAft>
              <a:defRPr sz="2800" b="1">
                <a:solidFill>
                  <a:srgbClr val="000000"/>
                </a:solidFill>
                <a:latin typeface="Verdana" pitchFamily="34" charset="0"/>
                <a:cs typeface="Arial" charset="0"/>
              </a:defRPr>
            </a:lvl9pPr>
          </a:lstStyle>
          <a:p>
            <a:pPr eaLnBrk="1" hangingPunct="1"/>
            <a:fld id="{9251DE89-AAD2-40F7-89E5-FE36C2F41667}" type="slidenum">
              <a:rPr lang="tr-TR" sz="1200" b="0">
                <a:solidFill>
                  <a:prstClr val="black"/>
                </a:solidFill>
                <a:latin typeface="Arial" charset="0"/>
              </a:rPr>
              <a:pPr eaLnBrk="1" hangingPunct="1"/>
              <a:t>14</a:t>
            </a:fld>
            <a:endParaRPr lang="tr-TR" sz="1200" b="0">
              <a:solidFill>
                <a:prstClr val="black"/>
              </a:solidFill>
              <a:latin typeface="Arial" charset="0"/>
            </a:endParaRPr>
          </a:p>
        </p:txBody>
      </p:sp>
    </p:spTree>
    <p:extLst>
      <p:ext uri="{BB962C8B-B14F-4D97-AF65-F5344CB8AC3E}">
        <p14:creationId xmlns:p14="http://schemas.microsoft.com/office/powerpoint/2010/main" val="5079339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ayt Görüntüsü Yer Tutucusu 1"/>
          <p:cNvSpPr>
            <a:spLocks noGrp="1" noRot="1" noChangeAspect="1" noTextEdit="1"/>
          </p:cNvSpPr>
          <p:nvPr>
            <p:ph type="sldImg"/>
          </p:nvPr>
        </p:nvSpPr>
        <p:spPr>
          <a:xfrm>
            <a:off x="908050" y="744538"/>
            <a:ext cx="4981575" cy="3722687"/>
          </a:xfrm>
          <a:ln/>
        </p:spPr>
      </p:sp>
      <p:sp>
        <p:nvSpPr>
          <p:cNvPr id="23555" name="Not Yer Tutucusu 2"/>
          <p:cNvSpPr>
            <a:spLocks noGrp="1"/>
          </p:cNvSpPr>
          <p:nvPr>
            <p:ph type="body" idx="1"/>
          </p:nvPr>
        </p:nvSpPr>
        <p:spPr>
          <a:noFill/>
        </p:spPr>
        <p:txBody>
          <a:bodyPr/>
          <a:lstStyle/>
          <a:p>
            <a:endParaRPr lang="tr-TR" dirty="0" smtClean="0">
              <a:latin typeface="Arial" charset="0"/>
              <a:cs typeface="Arial" charset="0"/>
            </a:endParaRPr>
          </a:p>
        </p:txBody>
      </p:sp>
      <p:sp>
        <p:nvSpPr>
          <p:cNvPr id="23556" name="Slayt Numarası Yer Tutucusu 3"/>
          <p:cNvSpPr>
            <a:spLocks noGrp="1"/>
          </p:cNvSpPr>
          <p:nvPr>
            <p:ph type="sldNum" sz="quarter" idx="5"/>
          </p:nvPr>
        </p:nvSpPr>
        <p:spPr>
          <a:noFill/>
        </p:spPr>
        <p:txBody>
          <a:bodyPr/>
          <a:lstStyle>
            <a:lvl1pPr defTabSz="910184" eaLnBrk="0" hangingPunct="0">
              <a:defRPr sz="2800" b="1">
                <a:solidFill>
                  <a:srgbClr val="000000"/>
                </a:solidFill>
                <a:latin typeface="Verdana" pitchFamily="34" charset="0"/>
                <a:cs typeface="Arial" charset="0"/>
              </a:defRPr>
            </a:lvl1pPr>
            <a:lvl2pPr marL="743396" indent="-285921" defTabSz="910184" eaLnBrk="0" hangingPunct="0">
              <a:defRPr sz="2800" b="1">
                <a:solidFill>
                  <a:srgbClr val="000000"/>
                </a:solidFill>
                <a:latin typeface="Verdana" pitchFamily="34" charset="0"/>
                <a:cs typeface="Arial" charset="0"/>
              </a:defRPr>
            </a:lvl2pPr>
            <a:lvl3pPr marL="1143686" indent="-228737" defTabSz="910184" eaLnBrk="0" hangingPunct="0">
              <a:defRPr sz="2800" b="1">
                <a:solidFill>
                  <a:srgbClr val="000000"/>
                </a:solidFill>
                <a:latin typeface="Verdana" pitchFamily="34" charset="0"/>
                <a:cs typeface="Arial" charset="0"/>
              </a:defRPr>
            </a:lvl3pPr>
            <a:lvl4pPr marL="1601160" indent="-228737" defTabSz="910184" eaLnBrk="0" hangingPunct="0">
              <a:defRPr sz="2800" b="1">
                <a:solidFill>
                  <a:srgbClr val="000000"/>
                </a:solidFill>
                <a:latin typeface="Verdana" pitchFamily="34" charset="0"/>
                <a:cs typeface="Arial" charset="0"/>
              </a:defRPr>
            </a:lvl4pPr>
            <a:lvl5pPr marL="2058634" indent="-228737" defTabSz="910184" eaLnBrk="0" hangingPunct="0">
              <a:defRPr sz="2800" b="1">
                <a:solidFill>
                  <a:srgbClr val="000000"/>
                </a:solidFill>
                <a:latin typeface="Verdana" pitchFamily="34" charset="0"/>
                <a:cs typeface="Arial" charset="0"/>
              </a:defRPr>
            </a:lvl5pPr>
            <a:lvl6pPr marL="2516109" indent="-228737" algn="ctr" defTabSz="910184" eaLnBrk="0" fontAlgn="base" hangingPunct="0">
              <a:spcBef>
                <a:spcPct val="50000"/>
              </a:spcBef>
              <a:spcAft>
                <a:spcPct val="0"/>
              </a:spcAft>
              <a:defRPr sz="2800" b="1">
                <a:solidFill>
                  <a:srgbClr val="000000"/>
                </a:solidFill>
                <a:latin typeface="Verdana" pitchFamily="34" charset="0"/>
                <a:cs typeface="Arial" charset="0"/>
              </a:defRPr>
            </a:lvl6pPr>
            <a:lvl7pPr marL="2973583" indent="-228737" algn="ctr" defTabSz="910184" eaLnBrk="0" fontAlgn="base" hangingPunct="0">
              <a:spcBef>
                <a:spcPct val="50000"/>
              </a:spcBef>
              <a:spcAft>
                <a:spcPct val="0"/>
              </a:spcAft>
              <a:defRPr sz="2800" b="1">
                <a:solidFill>
                  <a:srgbClr val="000000"/>
                </a:solidFill>
                <a:latin typeface="Verdana" pitchFamily="34" charset="0"/>
                <a:cs typeface="Arial" charset="0"/>
              </a:defRPr>
            </a:lvl7pPr>
            <a:lvl8pPr marL="3431057" indent="-228737" algn="ctr" defTabSz="910184" eaLnBrk="0" fontAlgn="base" hangingPunct="0">
              <a:spcBef>
                <a:spcPct val="50000"/>
              </a:spcBef>
              <a:spcAft>
                <a:spcPct val="0"/>
              </a:spcAft>
              <a:defRPr sz="2800" b="1">
                <a:solidFill>
                  <a:srgbClr val="000000"/>
                </a:solidFill>
                <a:latin typeface="Verdana" pitchFamily="34" charset="0"/>
                <a:cs typeface="Arial" charset="0"/>
              </a:defRPr>
            </a:lvl8pPr>
            <a:lvl9pPr marL="3888532" indent="-228737" algn="ctr" defTabSz="910184" eaLnBrk="0" fontAlgn="base" hangingPunct="0">
              <a:spcBef>
                <a:spcPct val="50000"/>
              </a:spcBef>
              <a:spcAft>
                <a:spcPct val="0"/>
              </a:spcAft>
              <a:defRPr sz="2800" b="1">
                <a:solidFill>
                  <a:srgbClr val="000000"/>
                </a:solidFill>
                <a:latin typeface="Verdana" pitchFamily="34" charset="0"/>
                <a:cs typeface="Arial" charset="0"/>
              </a:defRPr>
            </a:lvl9pPr>
          </a:lstStyle>
          <a:p>
            <a:pPr eaLnBrk="1" hangingPunct="1"/>
            <a:fld id="{9251DE89-AAD2-40F7-89E5-FE36C2F41667}" type="slidenum">
              <a:rPr lang="tr-TR" sz="1200" b="0">
                <a:solidFill>
                  <a:prstClr val="black"/>
                </a:solidFill>
                <a:latin typeface="Arial" charset="0"/>
              </a:rPr>
              <a:pPr eaLnBrk="1" hangingPunct="1"/>
              <a:t>15</a:t>
            </a:fld>
            <a:endParaRPr lang="tr-TR" sz="1200" b="0">
              <a:solidFill>
                <a:prstClr val="black"/>
              </a:solidFill>
              <a:latin typeface="Arial" charset="0"/>
            </a:endParaRPr>
          </a:p>
        </p:txBody>
      </p:sp>
    </p:spTree>
    <p:extLst>
      <p:ext uri="{BB962C8B-B14F-4D97-AF65-F5344CB8AC3E}">
        <p14:creationId xmlns:p14="http://schemas.microsoft.com/office/powerpoint/2010/main" val="41579684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08050" y="744538"/>
            <a:ext cx="4981575" cy="3722687"/>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30A553B-3F80-4470-B8AC-56E4FBADE334}" type="slidenum">
              <a:rPr lang="tr-TR" smtClean="0">
                <a:solidFill>
                  <a:prstClr val="black"/>
                </a:solidFill>
              </a:rPr>
              <a:pPr/>
              <a:t>16</a:t>
            </a:fld>
            <a:endParaRPr lang="tr-TR">
              <a:solidFill>
                <a:prstClr val="black"/>
              </a:solidFill>
            </a:endParaRPr>
          </a:p>
        </p:txBody>
      </p:sp>
    </p:spTree>
    <p:extLst>
      <p:ext uri="{BB962C8B-B14F-4D97-AF65-F5344CB8AC3E}">
        <p14:creationId xmlns:p14="http://schemas.microsoft.com/office/powerpoint/2010/main" val="326740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08050" y="744538"/>
            <a:ext cx="4981575" cy="3722687"/>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573736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908050" y="744538"/>
            <a:ext cx="4981575" cy="3722687"/>
          </a:xfrm>
        </p:spPr>
      </p:sp>
      <p:sp>
        <p:nvSpPr>
          <p:cNvPr id="3" name="2 Not Yer Tutucusu"/>
          <p:cNvSpPr>
            <a:spLocks noGrp="1"/>
          </p:cNvSpPr>
          <p:nvPr>
            <p:ph type="body" idx="1"/>
          </p:nvPr>
        </p:nvSpPr>
        <p:spPr/>
        <p:txBody>
          <a:bodyPr>
            <a:normAutofit/>
          </a:bodyPr>
          <a:lstStyle/>
          <a:p>
            <a:endParaRPr lang="tr-TR" dirty="0"/>
          </a:p>
        </p:txBody>
      </p:sp>
    </p:spTree>
    <p:extLst>
      <p:ext uri="{BB962C8B-B14F-4D97-AF65-F5344CB8AC3E}">
        <p14:creationId xmlns:p14="http://schemas.microsoft.com/office/powerpoint/2010/main" val="3163121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08050" y="744538"/>
            <a:ext cx="4981575" cy="3722687"/>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236650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08050" y="744538"/>
            <a:ext cx="4981575" cy="3722687"/>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30A553B-3F80-4470-B8AC-56E4FBADE334}" type="slidenum">
              <a:rPr lang="tr-TR" smtClean="0">
                <a:solidFill>
                  <a:prstClr val="black"/>
                </a:solidFill>
              </a:rPr>
              <a:pPr/>
              <a:t>7</a:t>
            </a:fld>
            <a:endParaRPr lang="tr-TR">
              <a:solidFill>
                <a:prstClr val="black"/>
              </a:solidFill>
            </a:endParaRPr>
          </a:p>
        </p:txBody>
      </p:sp>
    </p:spTree>
    <p:extLst>
      <p:ext uri="{BB962C8B-B14F-4D97-AF65-F5344CB8AC3E}">
        <p14:creationId xmlns:p14="http://schemas.microsoft.com/office/powerpoint/2010/main" val="233264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08050" y="744538"/>
            <a:ext cx="4981575" cy="3722687"/>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30A553B-3F80-4470-B8AC-56E4FBADE334}" type="slidenum">
              <a:rPr lang="tr-TR" smtClean="0">
                <a:solidFill>
                  <a:prstClr val="black"/>
                </a:solidFill>
              </a:rPr>
              <a:pPr/>
              <a:t>8</a:t>
            </a:fld>
            <a:endParaRPr lang="tr-TR">
              <a:solidFill>
                <a:prstClr val="black"/>
              </a:solidFill>
            </a:endParaRPr>
          </a:p>
        </p:txBody>
      </p:sp>
    </p:spTree>
    <p:extLst>
      <p:ext uri="{BB962C8B-B14F-4D97-AF65-F5344CB8AC3E}">
        <p14:creationId xmlns:p14="http://schemas.microsoft.com/office/powerpoint/2010/main" val="259774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08050" y="744538"/>
            <a:ext cx="4981575" cy="3722687"/>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30A553B-3F80-4470-B8AC-56E4FBADE334}" type="slidenum">
              <a:rPr lang="tr-TR" smtClean="0">
                <a:solidFill>
                  <a:prstClr val="black"/>
                </a:solidFill>
              </a:rPr>
              <a:pPr/>
              <a:t>9</a:t>
            </a:fld>
            <a:endParaRPr lang="tr-TR">
              <a:solidFill>
                <a:prstClr val="black"/>
              </a:solidFill>
            </a:endParaRPr>
          </a:p>
        </p:txBody>
      </p:sp>
    </p:spTree>
    <p:extLst>
      <p:ext uri="{BB962C8B-B14F-4D97-AF65-F5344CB8AC3E}">
        <p14:creationId xmlns:p14="http://schemas.microsoft.com/office/powerpoint/2010/main" val="2225823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08050" y="742950"/>
            <a:ext cx="4981575" cy="3724275"/>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30A553B-3F80-4470-B8AC-56E4FBADE334}" type="slidenum">
              <a:rPr lang="tr-TR" smtClean="0">
                <a:solidFill>
                  <a:prstClr val="black"/>
                </a:solidFill>
              </a:rPr>
              <a:pPr/>
              <a:t>10</a:t>
            </a:fld>
            <a:endParaRPr lang="tr-TR">
              <a:solidFill>
                <a:prstClr val="black"/>
              </a:solidFill>
            </a:endParaRPr>
          </a:p>
        </p:txBody>
      </p:sp>
    </p:spTree>
    <p:extLst>
      <p:ext uri="{BB962C8B-B14F-4D97-AF65-F5344CB8AC3E}">
        <p14:creationId xmlns:p14="http://schemas.microsoft.com/office/powerpoint/2010/main" val="2044458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08050" y="744538"/>
            <a:ext cx="4981575" cy="3722687"/>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30A553B-3F80-4470-B8AC-56E4FBADE334}" type="slidenum">
              <a:rPr lang="tr-TR" smtClean="0">
                <a:solidFill>
                  <a:prstClr val="black"/>
                </a:solidFill>
              </a:rPr>
              <a:pPr/>
              <a:t>11</a:t>
            </a:fld>
            <a:endParaRPr lang="tr-TR">
              <a:solidFill>
                <a:prstClr val="black"/>
              </a:solidFill>
            </a:endParaRPr>
          </a:p>
        </p:txBody>
      </p:sp>
    </p:spTree>
    <p:extLst>
      <p:ext uri="{BB962C8B-B14F-4D97-AF65-F5344CB8AC3E}">
        <p14:creationId xmlns:p14="http://schemas.microsoft.com/office/powerpoint/2010/main" val="13823316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4.xml"/><Relationship Id="rId4" Type="http://schemas.openxmlformats.org/officeDocument/2006/relationships/image" Target="../media/image3.png"/></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4.xml"/><Relationship Id="rId4" Type="http://schemas.openxmlformats.org/officeDocument/2006/relationships/image" Target="../media/image6.png"/></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4.xml"/><Relationship Id="rId4" Type="http://schemas.openxmlformats.org/officeDocument/2006/relationships/image" Target="../media/image6.png"/></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4.xml"/><Relationship Id="rId4" Type="http://schemas.openxmlformats.org/officeDocument/2006/relationships/image" Target="../media/image6.png"/></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4.xml"/><Relationship Id="rId4" Type="http://schemas.openxmlformats.org/officeDocument/2006/relationships/image" Target="../media/image6.png"/></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8.xml"/><Relationship Id="rId4" Type="http://schemas.openxmlformats.org/officeDocument/2006/relationships/image" Target="../media/image3.png"/></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8.xml"/><Relationship Id="rId4" Type="http://schemas.openxmlformats.org/officeDocument/2006/relationships/image" Target="../media/image6.png"/></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8.xml"/><Relationship Id="rId4" Type="http://schemas.openxmlformats.org/officeDocument/2006/relationships/image" Target="../media/image6.png"/></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8.xml"/><Relationship Id="rId4" Type="http://schemas.openxmlformats.org/officeDocument/2006/relationships/image" Target="../media/image6.png"/></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8.xml"/><Relationship Id="rId4" Type="http://schemas.openxmlformats.org/officeDocument/2006/relationships/image" Target="../media/image6.png"/></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 Id="rId4" Type="http://schemas.openxmlformats.org/officeDocument/2006/relationships/image" Target="../media/image3.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 Id="rId4" Type="http://schemas.openxmlformats.org/officeDocument/2006/relationships/image" Target="../media/image6.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9.xml"/><Relationship Id="rId4" Type="http://schemas.openxmlformats.org/officeDocument/2006/relationships/image" Target="../media/image6.pn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 Id="rId4" Type="http://schemas.openxmlformats.org/officeDocument/2006/relationships/image" Target="../media/image6.pn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pic>
        <p:nvPicPr>
          <p:cNvPr id="6"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13811"/>
            <a:ext cx="9144000" cy="351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3065" y="260019"/>
            <a:ext cx="1457325" cy="114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88" y="1624678"/>
            <a:ext cx="9144001" cy="191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Metin kutusu 9"/>
          <p:cNvSpPr txBox="1">
            <a:spLocks noChangeArrowheads="1"/>
          </p:cNvSpPr>
          <p:nvPr/>
        </p:nvSpPr>
        <p:spPr bwMode="auto">
          <a:xfrm>
            <a:off x="198438" y="6451223"/>
            <a:ext cx="3149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utiger 45 Light" pitchFamily="50" charset="0"/>
              </a:defRPr>
            </a:lvl1pPr>
            <a:lvl2pPr marL="742950" indent="-285750">
              <a:defRPr>
                <a:solidFill>
                  <a:schemeClr val="tx1"/>
                </a:solidFill>
                <a:latin typeface="Frutiger 45 Light" pitchFamily="50" charset="0"/>
              </a:defRPr>
            </a:lvl2pPr>
            <a:lvl3pPr marL="1143000" indent="-228600">
              <a:defRPr>
                <a:solidFill>
                  <a:schemeClr val="tx1"/>
                </a:solidFill>
                <a:latin typeface="Frutiger 45 Light" pitchFamily="50" charset="0"/>
              </a:defRPr>
            </a:lvl3pPr>
            <a:lvl4pPr marL="1600200" indent="-228600">
              <a:defRPr>
                <a:solidFill>
                  <a:schemeClr val="tx1"/>
                </a:solidFill>
                <a:latin typeface="Frutiger 45 Light" pitchFamily="50" charset="0"/>
              </a:defRPr>
            </a:lvl4pPr>
            <a:lvl5pPr marL="2057400" indent="-228600">
              <a:defRPr>
                <a:solidFill>
                  <a:schemeClr val="tx1"/>
                </a:solidFill>
                <a:latin typeface="Frutiger 45 Light" pitchFamily="50" charset="0"/>
              </a:defRPr>
            </a:lvl5pPr>
            <a:lvl6pPr marL="2514600" indent="-228600" fontAlgn="base">
              <a:spcBef>
                <a:spcPct val="0"/>
              </a:spcBef>
              <a:spcAft>
                <a:spcPct val="0"/>
              </a:spcAft>
              <a:defRPr>
                <a:solidFill>
                  <a:schemeClr val="tx1"/>
                </a:solidFill>
                <a:latin typeface="Frutiger 45 Light" pitchFamily="50" charset="0"/>
              </a:defRPr>
            </a:lvl6pPr>
            <a:lvl7pPr marL="2971800" indent="-228600" fontAlgn="base">
              <a:spcBef>
                <a:spcPct val="0"/>
              </a:spcBef>
              <a:spcAft>
                <a:spcPct val="0"/>
              </a:spcAft>
              <a:defRPr>
                <a:solidFill>
                  <a:schemeClr val="tx1"/>
                </a:solidFill>
                <a:latin typeface="Frutiger 45 Light" pitchFamily="50" charset="0"/>
              </a:defRPr>
            </a:lvl7pPr>
            <a:lvl8pPr marL="3429000" indent="-228600" fontAlgn="base">
              <a:spcBef>
                <a:spcPct val="0"/>
              </a:spcBef>
              <a:spcAft>
                <a:spcPct val="0"/>
              </a:spcAft>
              <a:defRPr>
                <a:solidFill>
                  <a:schemeClr val="tx1"/>
                </a:solidFill>
                <a:latin typeface="Frutiger 45 Light" pitchFamily="50" charset="0"/>
              </a:defRPr>
            </a:lvl8pPr>
            <a:lvl9pPr marL="3886200" indent="-228600" fontAlgn="base">
              <a:spcBef>
                <a:spcPct val="0"/>
              </a:spcBef>
              <a:spcAft>
                <a:spcPct val="0"/>
              </a:spcAft>
              <a:defRPr>
                <a:solidFill>
                  <a:schemeClr val="tx1"/>
                </a:solidFill>
                <a:latin typeface="Frutiger 45 Light" pitchFamily="50" charset="0"/>
              </a:defRPr>
            </a:lvl9pPr>
          </a:lstStyle>
          <a:p>
            <a:pPr>
              <a:defRPr/>
            </a:pPr>
            <a:r>
              <a:rPr lang="tr-TR" altLang="tr-TR" sz="1600" smtClean="0">
                <a:solidFill>
                  <a:schemeClr val="bg1"/>
                </a:solidFill>
              </a:rPr>
              <a:t>KOBİLER BÜYÜR TÜRKİYE BÜYÜR!</a:t>
            </a:r>
          </a:p>
        </p:txBody>
      </p:sp>
      <p:sp>
        <p:nvSpPr>
          <p:cNvPr id="2" name="Başlık 1"/>
          <p:cNvSpPr>
            <a:spLocks noGrp="1"/>
          </p:cNvSpPr>
          <p:nvPr>
            <p:ph type="ctrTitle"/>
          </p:nvPr>
        </p:nvSpPr>
        <p:spPr>
          <a:xfrm>
            <a:off x="265807" y="1878710"/>
            <a:ext cx="8713984" cy="783570"/>
          </a:xfrm>
        </p:spPr>
        <p:txBody>
          <a:bodyPr anchor="b">
            <a:normAutofit/>
          </a:bodyPr>
          <a:lstStyle>
            <a:lvl1pPr algn="r">
              <a:defRPr sz="3200">
                <a:latin typeface="Frutiger 95 Ultra Black" pitchFamily="50" charset="0"/>
              </a:defRPr>
            </a:lvl1pPr>
          </a:lstStyle>
          <a:p>
            <a:r>
              <a:rPr lang="tr-TR" smtClean="0"/>
              <a:t>Asıl başlık stili için tıklatın</a:t>
            </a:r>
            <a:endParaRPr lang="tr-TR" dirty="0"/>
          </a:p>
        </p:txBody>
      </p:sp>
      <p:sp>
        <p:nvSpPr>
          <p:cNvPr id="3" name="Alt Başlık 2"/>
          <p:cNvSpPr>
            <a:spLocks noGrp="1"/>
          </p:cNvSpPr>
          <p:nvPr>
            <p:ph type="subTitle" idx="1"/>
          </p:nvPr>
        </p:nvSpPr>
        <p:spPr>
          <a:xfrm>
            <a:off x="266823" y="2627261"/>
            <a:ext cx="8712968" cy="430448"/>
          </a:xfrm>
        </p:spPr>
        <p:txBody>
          <a:bodyPr>
            <a:noAutofit/>
          </a:bodyPr>
          <a:lstStyle>
            <a:lvl1pPr marL="0" indent="0" algn="r">
              <a:buNone/>
              <a:defRPr sz="1600">
                <a:solidFill>
                  <a:schemeClr val="tx1">
                    <a:lumMod val="75000"/>
                    <a:lumOff val="25000"/>
                  </a:schemeClr>
                </a:solidFill>
                <a:latin typeface="Frutiger 45 Light"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dirty="0"/>
          </a:p>
        </p:txBody>
      </p:sp>
      <p:sp>
        <p:nvSpPr>
          <p:cNvPr id="9" name="Metin Yer Tutucusu 8"/>
          <p:cNvSpPr>
            <a:spLocks noGrp="1"/>
          </p:cNvSpPr>
          <p:nvPr>
            <p:ph type="body" sz="quarter" idx="13"/>
          </p:nvPr>
        </p:nvSpPr>
        <p:spPr>
          <a:xfrm>
            <a:off x="4570518" y="3404988"/>
            <a:ext cx="4401114" cy="345040"/>
          </a:xfrm>
        </p:spPr>
        <p:txBody>
          <a:bodyPr>
            <a:noAutofit/>
          </a:bodyPr>
          <a:lstStyle>
            <a:lvl1pPr marL="0" indent="0" algn="r">
              <a:buNone/>
              <a:defRPr sz="1400">
                <a:solidFill>
                  <a:schemeClr val="bg1"/>
                </a:solidFill>
                <a:latin typeface="Frutiger 45 Light" pitchFamily="50" charset="0"/>
              </a:defRPr>
            </a:lvl1pPr>
          </a:lstStyle>
          <a:p>
            <a:pPr lvl="0"/>
            <a:r>
              <a:rPr lang="tr-TR" smtClean="0"/>
              <a:t>Asıl metin stillerini düzenlemek için tıklatın</a:t>
            </a:r>
          </a:p>
        </p:txBody>
      </p:sp>
      <p:sp>
        <p:nvSpPr>
          <p:cNvPr id="11" name="Metin Yer Tutucusu 10"/>
          <p:cNvSpPr>
            <a:spLocks noGrp="1"/>
          </p:cNvSpPr>
          <p:nvPr>
            <p:ph type="body" sz="quarter" idx="14"/>
          </p:nvPr>
        </p:nvSpPr>
        <p:spPr>
          <a:xfrm>
            <a:off x="4572067" y="435071"/>
            <a:ext cx="4392546" cy="1032482"/>
          </a:xfrm>
        </p:spPr>
        <p:txBody>
          <a:bodyPr>
            <a:normAutofit/>
          </a:bodyPr>
          <a:lstStyle>
            <a:lvl1pPr marL="0" indent="0" algn="r">
              <a:lnSpc>
                <a:spcPct val="100000"/>
              </a:lnSpc>
              <a:spcBef>
                <a:spcPts val="0"/>
              </a:spcBef>
              <a:spcAft>
                <a:spcPts val="1000"/>
              </a:spcAft>
              <a:buNone/>
              <a:defRPr sz="1050">
                <a:latin typeface="Frutiger 45 Light" pitchFamily="50" charset="0"/>
              </a:defRPr>
            </a:lvl1pPr>
          </a:lstStyle>
          <a:p>
            <a:pPr lvl="0"/>
            <a:r>
              <a:rPr lang="tr-TR" smtClean="0"/>
              <a:t>Asıl metin stillerini düzenlemek için tıklatın</a:t>
            </a:r>
          </a:p>
          <a:p>
            <a:pPr lvl="1"/>
            <a:r>
              <a:rPr lang="tr-TR" smtClean="0"/>
              <a:t>İkinci düzey</a:t>
            </a:r>
          </a:p>
          <a:p>
            <a:pPr lvl="2"/>
            <a:r>
              <a:rPr lang="tr-TR" smtClean="0"/>
              <a:t>Üçüncü düzey</a:t>
            </a:r>
          </a:p>
        </p:txBody>
      </p:sp>
    </p:spTree>
    <p:extLst>
      <p:ext uri="{BB962C8B-B14F-4D97-AF65-F5344CB8AC3E}">
        <p14:creationId xmlns:p14="http://schemas.microsoft.com/office/powerpoint/2010/main" val="1937244486"/>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3826"/>
            <a:ext cx="8229600" cy="582985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
          <p:cNvSpPr>
            <a:spLocks noGrp="1" noChangeArrowheads="1"/>
          </p:cNvSpPr>
          <p:nvPr>
            <p:ph type="dt" sz="half" idx="10"/>
          </p:nvPr>
        </p:nvSpPr>
        <p:spPr/>
        <p:txBody>
          <a:bodyPr/>
          <a:lstStyle>
            <a:lvl1pPr>
              <a:defRPr>
                <a:solidFill>
                  <a:srgbClr val="000000"/>
                </a:solidFill>
              </a:defRPr>
            </a:lvl1pPr>
          </a:lstStyle>
          <a:p>
            <a:pPr>
              <a:defRPr/>
            </a:pPr>
            <a:fld id="{4C111F54-FEB1-4EB4-A577-F702F12D4186}" type="datetime1">
              <a:rPr lang="en-US" smtClean="0"/>
              <a:t>12/19/2022</a:t>
            </a:fld>
            <a:endParaRPr lang="en-CA"/>
          </a:p>
        </p:txBody>
      </p:sp>
      <p:sp>
        <p:nvSpPr>
          <p:cNvPr id="4" name="Rectangle 5"/>
          <p:cNvSpPr>
            <a:spLocks noGrp="1" noChangeArrowheads="1"/>
          </p:cNvSpPr>
          <p:nvPr>
            <p:ph type="ftr" sz="quarter" idx="11"/>
          </p:nvPr>
        </p:nvSpPr>
        <p:spPr/>
        <p:txBody>
          <a:bodyPr/>
          <a:lstStyle>
            <a:lvl1pPr>
              <a:defRPr>
                <a:solidFill>
                  <a:srgbClr val="000000"/>
                </a:solidFill>
              </a:defRPr>
            </a:lvl1pPr>
          </a:lstStyle>
          <a:p>
            <a:pPr>
              <a:defRPr/>
            </a:pPr>
            <a:endParaRPr lang="en-CA"/>
          </a:p>
        </p:txBody>
      </p:sp>
      <p:sp>
        <p:nvSpPr>
          <p:cNvPr id="5" name="Rectangle 6"/>
          <p:cNvSpPr>
            <a:spLocks noGrp="1" noChangeArrowheads="1"/>
          </p:cNvSpPr>
          <p:nvPr>
            <p:ph type="sldNum" sz="quarter" idx="12"/>
          </p:nvPr>
        </p:nvSpPr>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1128910277"/>
      </p:ext>
    </p:extLst>
  </p:cSld>
  <p:clrMapOvr>
    <a:masterClrMapping/>
  </p:clrMapOvr>
  <p:transition spd="slow">
    <p:push dir="u"/>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29597"/>
            <a:ext cx="4040188"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66820"/>
            <a:ext cx="4040188"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33" y="1529597"/>
            <a:ext cx="4041775"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33" y="2166820"/>
            <a:ext cx="4041775"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pPr>
              <a:defRPr/>
            </a:pPr>
            <a:fld id="{7A4D89B2-797C-4080-871A-74FFA5787B00}" type="datetime1">
              <a:rPr lang="en-US" smtClean="0">
                <a:solidFill>
                  <a:prstClr val="black">
                    <a:tint val="75000"/>
                  </a:prstClr>
                </a:solidFill>
              </a:rPr>
              <a:t>12/19/2022</a:t>
            </a:fld>
            <a:endParaRPr lang="en-CA">
              <a:solidFill>
                <a:prstClr val="black">
                  <a:tint val="75000"/>
                </a:prstClr>
              </a:solidFill>
            </a:endParaRPr>
          </a:p>
        </p:txBody>
      </p:sp>
      <p:sp>
        <p:nvSpPr>
          <p:cNvPr id="8" name="7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9" name="8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67310073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pPr>
              <a:defRPr/>
            </a:pPr>
            <a:fld id="{372B60E1-9F72-4798-B7F8-DF4F4F68326B}" type="datetime1">
              <a:rPr lang="en-US" smtClean="0">
                <a:solidFill>
                  <a:prstClr val="black">
                    <a:tint val="75000"/>
                  </a:prstClr>
                </a:solidFill>
              </a:rPr>
              <a:t>12/19/2022</a:t>
            </a:fld>
            <a:endParaRPr lang="en-CA">
              <a:solidFill>
                <a:prstClr val="black">
                  <a:tint val="75000"/>
                </a:prstClr>
              </a:solidFill>
            </a:endParaRPr>
          </a:p>
        </p:txBody>
      </p:sp>
      <p:sp>
        <p:nvSpPr>
          <p:cNvPr id="4" name="3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5" name="4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99462080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6E6508A7-1BFF-4D28-872B-AD2AE41353A8}" type="datetime1">
              <a:rPr lang="en-US" smtClean="0">
                <a:solidFill>
                  <a:prstClr val="black">
                    <a:tint val="75000"/>
                  </a:prstClr>
                </a:solidFill>
              </a:rPr>
              <a:t>12/19/2022</a:t>
            </a:fld>
            <a:endParaRPr lang="en-CA">
              <a:solidFill>
                <a:prstClr val="black">
                  <a:tint val="75000"/>
                </a:prstClr>
              </a:solidFill>
            </a:endParaRPr>
          </a:p>
        </p:txBody>
      </p:sp>
      <p:sp>
        <p:nvSpPr>
          <p:cNvPr id="3" name="2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4" name="3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12238474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19" y="272042"/>
            <a:ext cx="3008313" cy="1157746"/>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2123"/>
            <a:ext cx="5111750" cy="58314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19" y="1429794"/>
            <a:ext cx="3008313" cy="46736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9BAC9778-03E7-4415-BA2E-ED6E8BC00B1F}" type="datetime1">
              <a:rPr lang="en-US" smtClean="0">
                <a:solidFill>
                  <a:prstClr val="black">
                    <a:tint val="75000"/>
                  </a:prstClr>
                </a:solidFill>
              </a:rPr>
              <a:t>12/19/2022</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18378480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782909"/>
            <a:ext cx="5486400" cy="564639"/>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0504"/>
            <a:ext cx="5486400" cy="40995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a:p>
        </p:txBody>
      </p:sp>
      <p:sp>
        <p:nvSpPr>
          <p:cNvPr id="4" name="3 Metin Yer Tutucusu"/>
          <p:cNvSpPr>
            <a:spLocks noGrp="1"/>
          </p:cNvSpPr>
          <p:nvPr>
            <p:ph type="body" sz="half" idx="2"/>
          </p:nvPr>
        </p:nvSpPr>
        <p:spPr>
          <a:xfrm>
            <a:off x="1792288" y="5347548"/>
            <a:ext cx="5486400" cy="80188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2C8046F7-B715-4ECE-AE8F-D78F8BB3DC5D}" type="datetime1">
              <a:rPr lang="en-US" smtClean="0">
                <a:solidFill>
                  <a:prstClr val="black">
                    <a:tint val="75000"/>
                  </a:prstClr>
                </a:solidFill>
              </a:rPr>
              <a:t>12/19/2022</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15730059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45803DAD-6A5F-4D53-8950-E724ACA9D37E}" type="datetime1">
              <a:rPr lang="en-US" smtClean="0">
                <a:solidFill>
                  <a:prstClr val="black">
                    <a:tint val="75000"/>
                  </a:prstClr>
                </a:solidFill>
              </a:rPr>
              <a:t>12/19/2022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00416388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3799"/>
            <a:ext cx="2057400" cy="5829853"/>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3799"/>
            <a:ext cx="6019800" cy="582985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2C5CE392-EC95-4239-A07E-C9614278BF10}" type="datetime1">
              <a:rPr lang="en-US" smtClean="0">
                <a:solidFill>
                  <a:prstClr val="black">
                    <a:tint val="75000"/>
                  </a:prstClr>
                </a:solidFill>
              </a:rPr>
              <a:t>12/19/2022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36371103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22608"/>
            <a:ext cx="7772400" cy="1464579"/>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71840"/>
            <a:ext cx="6400800" cy="174610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pPr>
              <a:defRPr/>
            </a:pPr>
            <a:fld id="{2FDB1129-9A46-4DF2-A07F-DE11C837D2FC}" type="datetime1">
              <a:rPr lang="en-US" smtClean="0">
                <a:solidFill>
                  <a:prstClr val="black">
                    <a:tint val="75000"/>
                  </a:prstClr>
                </a:solidFill>
              </a:rPr>
              <a:t>12/19/2022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79924278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C29804D5-7C84-4B69-8079-DA2FAD14270D}" type="datetime1">
              <a:rPr lang="en-US" smtClean="0">
                <a:solidFill>
                  <a:prstClr val="black">
                    <a:tint val="75000"/>
                  </a:prstClr>
                </a:solidFill>
              </a:rPr>
              <a:t>12/19/2022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83619015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390656"/>
            <a:ext cx="7772400" cy="1357030"/>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896034"/>
            <a:ext cx="7772400" cy="149463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pPr>
              <a:defRPr/>
            </a:pPr>
            <a:fld id="{85AA99E4-4DAA-4E71-9E8F-AF6945E7BA3E}" type="datetime1">
              <a:rPr lang="en-US" smtClean="0">
                <a:solidFill>
                  <a:prstClr val="black">
                    <a:tint val="75000"/>
                  </a:prstClr>
                </a:solidFill>
              </a:rPr>
              <a:t>12/19/2022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914878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22608"/>
            <a:ext cx="7772400" cy="1464579"/>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71840"/>
            <a:ext cx="6400800" cy="174610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pPr>
              <a:defRPr/>
            </a:pPr>
            <a:fld id="{CF20BD83-E80D-4899-94D1-64393759E960}" type="datetime1">
              <a:rPr lang="en-US" smtClean="0">
                <a:solidFill>
                  <a:prstClr val="black">
                    <a:tint val="75000"/>
                  </a:prstClr>
                </a:solidFill>
              </a:rPr>
              <a:t>12/19/2022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23347078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594356"/>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594356"/>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pPr>
              <a:defRPr/>
            </a:pPr>
            <a:fld id="{7FC90BF1-C042-4F2B-9AE8-3DB7D2C1E9BB}" type="datetime1">
              <a:rPr lang="en-US" smtClean="0">
                <a:solidFill>
                  <a:prstClr val="black">
                    <a:tint val="75000"/>
                  </a:prstClr>
                </a:solidFill>
              </a:rPr>
              <a:t>12/19/2022</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15696575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29584"/>
            <a:ext cx="4040188"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66820"/>
            <a:ext cx="4040188"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33" y="1529584"/>
            <a:ext cx="4041775"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33" y="2166820"/>
            <a:ext cx="4041775"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pPr>
              <a:defRPr/>
            </a:pPr>
            <a:fld id="{36C30995-1C84-4332-888D-FF918DD74DFD}" type="datetime1">
              <a:rPr lang="en-US" smtClean="0">
                <a:solidFill>
                  <a:prstClr val="black">
                    <a:tint val="75000"/>
                  </a:prstClr>
                </a:solidFill>
              </a:rPr>
              <a:t>12/19/2022</a:t>
            </a:fld>
            <a:endParaRPr lang="en-CA">
              <a:solidFill>
                <a:prstClr val="black">
                  <a:tint val="75000"/>
                </a:prstClr>
              </a:solidFill>
            </a:endParaRPr>
          </a:p>
        </p:txBody>
      </p:sp>
      <p:sp>
        <p:nvSpPr>
          <p:cNvPr id="8" name="7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9" name="8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05469687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pPr>
              <a:defRPr/>
            </a:pPr>
            <a:fld id="{7CBBC3A4-4BAD-43FD-A53B-9D3D9AA8796C}" type="datetime1">
              <a:rPr lang="en-US" smtClean="0">
                <a:solidFill>
                  <a:prstClr val="black">
                    <a:tint val="75000"/>
                  </a:prstClr>
                </a:solidFill>
              </a:rPr>
              <a:t>12/19/2022</a:t>
            </a:fld>
            <a:endParaRPr lang="en-CA">
              <a:solidFill>
                <a:prstClr val="black">
                  <a:tint val="75000"/>
                </a:prstClr>
              </a:solidFill>
            </a:endParaRPr>
          </a:p>
        </p:txBody>
      </p:sp>
      <p:sp>
        <p:nvSpPr>
          <p:cNvPr id="4" name="3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5" name="4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87950106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E77F417F-9826-46DF-9B13-101CBCCBB8EB}" type="datetime1">
              <a:rPr lang="en-US" smtClean="0">
                <a:solidFill>
                  <a:prstClr val="black">
                    <a:tint val="75000"/>
                  </a:prstClr>
                </a:solidFill>
              </a:rPr>
              <a:t>12/19/2022</a:t>
            </a:fld>
            <a:endParaRPr lang="en-CA">
              <a:solidFill>
                <a:prstClr val="black">
                  <a:tint val="75000"/>
                </a:prstClr>
              </a:solidFill>
            </a:endParaRPr>
          </a:p>
        </p:txBody>
      </p:sp>
      <p:sp>
        <p:nvSpPr>
          <p:cNvPr id="3" name="2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4" name="3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89144772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19" y="272042"/>
            <a:ext cx="3008313" cy="1157746"/>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2123"/>
            <a:ext cx="5111750" cy="58314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19" y="1429794"/>
            <a:ext cx="3008313" cy="46736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19273040-F77B-48DC-9E7A-1ECC2B3AA1DE}" type="datetime1">
              <a:rPr lang="en-US" smtClean="0">
                <a:solidFill>
                  <a:prstClr val="black">
                    <a:tint val="75000"/>
                  </a:prstClr>
                </a:solidFill>
              </a:rPr>
              <a:t>12/19/2022</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39020774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782909"/>
            <a:ext cx="5486400" cy="564639"/>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0504"/>
            <a:ext cx="5486400" cy="40995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a:p>
        </p:txBody>
      </p:sp>
      <p:sp>
        <p:nvSpPr>
          <p:cNvPr id="4" name="3 Metin Yer Tutucusu"/>
          <p:cNvSpPr>
            <a:spLocks noGrp="1"/>
          </p:cNvSpPr>
          <p:nvPr>
            <p:ph type="body" sz="half" idx="2"/>
          </p:nvPr>
        </p:nvSpPr>
        <p:spPr>
          <a:xfrm>
            <a:off x="1792288" y="5347548"/>
            <a:ext cx="5486400" cy="80188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1E4FE8EA-0392-476E-BFD7-2238D86A2EA8}" type="datetime1">
              <a:rPr lang="en-US" smtClean="0">
                <a:solidFill>
                  <a:prstClr val="black">
                    <a:tint val="75000"/>
                  </a:prstClr>
                </a:solidFill>
              </a:rPr>
              <a:t>12/19/2022</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421734158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56022EBD-0230-4EB6-91FB-5C44027B7307}" type="datetime1">
              <a:rPr lang="en-US" smtClean="0">
                <a:solidFill>
                  <a:prstClr val="black">
                    <a:tint val="75000"/>
                  </a:prstClr>
                </a:solidFill>
              </a:rPr>
              <a:t>12/19/2022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87924674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3784"/>
            <a:ext cx="2057400" cy="5829853"/>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3784"/>
            <a:ext cx="6019800" cy="582985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9D31F05A-25A4-481A-ABF9-669F12F5E128}" type="datetime1">
              <a:rPr lang="en-US" smtClean="0">
                <a:solidFill>
                  <a:prstClr val="black">
                    <a:tint val="75000"/>
                  </a:prstClr>
                </a:solidFill>
              </a:rPr>
              <a:t>12/19/2022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81865354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22608"/>
            <a:ext cx="7772400" cy="1464579"/>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71840"/>
            <a:ext cx="6400800" cy="174610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pPr>
              <a:defRPr/>
            </a:pPr>
            <a:fld id="{EACBA81D-3D99-4590-AB6B-4531C0F9495F}" type="datetime1">
              <a:rPr lang="en-US" smtClean="0">
                <a:solidFill>
                  <a:prstClr val="black">
                    <a:tint val="75000"/>
                  </a:prstClr>
                </a:solidFill>
              </a:rPr>
              <a:t>12/19/2022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12208427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70C831A6-ECCC-4A4F-889C-FC83C9B0955A}" type="datetime1">
              <a:rPr lang="en-US" smtClean="0">
                <a:solidFill>
                  <a:prstClr val="black">
                    <a:tint val="75000"/>
                  </a:prstClr>
                </a:solidFill>
              </a:rPr>
              <a:t>12/19/2022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2872657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F4FC5840-19FF-4A2F-A02C-5B97D5A60A60}" type="datetime1">
              <a:rPr lang="en-US" smtClean="0">
                <a:solidFill>
                  <a:prstClr val="black">
                    <a:tint val="75000"/>
                  </a:prstClr>
                </a:solidFill>
              </a:rPr>
              <a:t>12/19/2022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58489616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390656"/>
            <a:ext cx="7772400" cy="1357030"/>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896034"/>
            <a:ext cx="7772400" cy="149463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pPr>
              <a:defRPr/>
            </a:pPr>
            <a:fld id="{D37F4243-6748-4F42-A703-9E819AC017BD}" type="datetime1">
              <a:rPr lang="en-US" smtClean="0">
                <a:solidFill>
                  <a:prstClr val="black">
                    <a:tint val="75000"/>
                  </a:prstClr>
                </a:solidFill>
              </a:rPr>
              <a:t>12/19/2022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00632229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594356"/>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594356"/>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pPr>
              <a:defRPr/>
            </a:pPr>
            <a:fld id="{EFFBC285-5E67-4592-A3A7-F9B80C0C80EE}" type="datetime1">
              <a:rPr lang="en-US" smtClean="0">
                <a:solidFill>
                  <a:prstClr val="black">
                    <a:tint val="75000"/>
                  </a:prstClr>
                </a:solidFill>
              </a:rPr>
              <a:t>12/19/2022</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86864751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29571"/>
            <a:ext cx="4040188"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66820"/>
            <a:ext cx="4040188"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33" y="1529571"/>
            <a:ext cx="4041775"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33" y="2166820"/>
            <a:ext cx="4041775"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pPr>
              <a:defRPr/>
            </a:pPr>
            <a:fld id="{86B835CC-A8B5-452C-9DD6-810506F73BF6}" type="datetime1">
              <a:rPr lang="en-US" smtClean="0">
                <a:solidFill>
                  <a:prstClr val="black">
                    <a:tint val="75000"/>
                  </a:prstClr>
                </a:solidFill>
              </a:rPr>
              <a:t>12/19/2022</a:t>
            </a:fld>
            <a:endParaRPr lang="en-CA">
              <a:solidFill>
                <a:prstClr val="black">
                  <a:tint val="75000"/>
                </a:prstClr>
              </a:solidFill>
            </a:endParaRPr>
          </a:p>
        </p:txBody>
      </p:sp>
      <p:sp>
        <p:nvSpPr>
          <p:cNvPr id="8" name="7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9" name="8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54192860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pPr>
              <a:defRPr/>
            </a:pPr>
            <a:fld id="{231CC361-4BA4-4A0A-9205-831ECC28422A}" type="datetime1">
              <a:rPr lang="en-US" smtClean="0">
                <a:solidFill>
                  <a:prstClr val="black">
                    <a:tint val="75000"/>
                  </a:prstClr>
                </a:solidFill>
              </a:rPr>
              <a:t>12/19/2022</a:t>
            </a:fld>
            <a:endParaRPr lang="en-CA">
              <a:solidFill>
                <a:prstClr val="black">
                  <a:tint val="75000"/>
                </a:prstClr>
              </a:solidFill>
            </a:endParaRPr>
          </a:p>
        </p:txBody>
      </p:sp>
      <p:sp>
        <p:nvSpPr>
          <p:cNvPr id="4" name="3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5" name="4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53677730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5098E3FF-691F-406F-8EF3-47228E3227D1}" type="datetime1">
              <a:rPr lang="en-US" smtClean="0">
                <a:solidFill>
                  <a:prstClr val="black">
                    <a:tint val="75000"/>
                  </a:prstClr>
                </a:solidFill>
              </a:rPr>
              <a:t>12/19/2022</a:t>
            </a:fld>
            <a:endParaRPr lang="en-CA">
              <a:solidFill>
                <a:prstClr val="black">
                  <a:tint val="75000"/>
                </a:prstClr>
              </a:solidFill>
            </a:endParaRPr>
          </a:p>
        </p:txBody>
      </p:sp>
      <p:sp>
        <p:nvSpPr>
          <p:cNvPr id="3" name="2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4" name="3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21503564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19" y="272042"/>
            <a:ext cx="3008313" cy="1157746"/>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2123"/>
            <a:ext cx="5111750" cy="58314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19" y="1429794"/>
            <a:ext cx="3008313" cy="46736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788289DD-5E1E-4118-A1EC-03B36848C6EF}" type="datetime1">
              <a:rPr lang="en-US" smtClean="0">
                <a:solidFill>
                  <a:prstClr val="black">
                    <a:tint val="75000"/>
                  </a:prstClr>
                </a:solidFill>
              </a:rPr>
              <a:t>12/19/2022</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7399016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782909"/>
            <a:ext cx="5486400" cy="564639"/>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0504"/>
            <a:ext cx="5486400" cy="40995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a:p>
        </p:txBody>
      </p:sp>
      <p:sp>
        <p:nvSpPr>
          <p:cNvPr id="4" name="3 Metin Yer Tutucusu"/>
          <p:cNvSpPr>
            <a:spLocks noGrp="1"/>
          </p:cNvSpPr>
          <p:nvPr>
            <p:ph type="body" sz="half" idx="2"/>
          </p:nvPr>
        </p:nvSpPr>
        <p:spPr>
          <a:xfrm>
            <a:off x="1792288" y="5347548"/>
            <a:ext cx="5486400" cy="80188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4984EFB5-C6DC-4A53-9CB6-1B57D8014E9E}" type="datetime1">
              <a:rPr lang="en-US" smtClean="0">
                <a:solidFill>
                  <a:prstClr val="black">
                    <a:tint val="75000"/>
                  </a:prstClr>
                </a:solidFill>
              </a:rPr>
              <a:t>12/19/2022</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56698197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1269FF9E-741A-45D9-A078-A3316A1754DA}" type="datetime1">
              <a:rPr lang="en-US" smtClean="0">
                <a:solidFill>
                  <a:prstClr val="black">
                    <a:tint val="75000"/>
                  </a:prstClr>
                </a:solidFill>
              </a:rPr>
              <a:t>12/19/2022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88672954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3771"/>
            <a:ext cx="2057400" cy="5829853"/>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3771"/>
            <a:ext cx="6019800" cy="582985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77A567A5-F063-43E2-AFD0-F6127B782C47}" type="datetime1">
              <a:rPr lang="en-US" smtClean="0">
                <a:solidFill>
                  <a:prstClr val="black">
                    <a:tint val="75000"/>
                  </a:prstClr>
                </a:solidFill>
              </a:rPr>
              <a:t>12/19/2022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25018647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22590"/>
            <a:ext cx="7772400" cy="1464579"/>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71837"/>
            <a:ext cx="6400800" cy="174610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pPr>
              <a:defRPr/>
            </a:pPr>
            <a:fld id="{AE74F308-7121-45A1-9153-11FCAFA352EE}" type="datetime1">
              <a:rPr lang="en-US" smtClean="0">
                <a:solidFill>
                  <a:prstClr val="black">
                    <a:tint val="75000"/>
                  </a:prstClr>
                </a:solidFill>
              </a:rPr>
              <a:t>12/19/2022</a:t>
            </a:fld>
            <a:endParaRPr lang="en-CA">
              <a:solidFill>
                <a:prstClr val="black">
                  <a:tint val="75000"/>
                </a:prstClr>
              </a:solidFill>
            </a:endParaRPr>
          </a:p>
        </p:txBody>
      </p:sp>
      <p:sp>
        <p:nvSpPr>
          <p:cNvPr id="5" name="Altbilgi Yer Tutucusu 4"/>
          <p:cNvSpPr>
            <a:spLocks noGrp="1"/>
          </p:cNvSpPr>
          <p:nvPr>
            <p:ph type="ftr" sz="quarter" idx="11"/>
          </p:nvPr>
        </p:nvSpPr>
        <p:spPr/>
        <p:txBody>
          <a:bodyPr/>
          <a:lstStyle/>
          <a:p>
            <a:pPr>
              <a:defRPr/>
            </a:pPr>
            <a:endParaRPr lang="en-CA">
              <a:solidFill>
                <a:prstClr val="black">
                  <a:tint val="75000"/>
                </a:prstClr>
              </a:solidFill>
            </a:endParaRPr>
          </a:p>
        </p:txBody>
      </p:sp>
      <p:sp>
        <p:nvSpPr>
          <p:cNvPr id="6" name="Slayt Numarası Yer Tutucusu 5"/>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078671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390656"/>
            <a:ext cx="7772400" cy="1357030"/>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896034"/>
            <a:ext cx="7772400" cy="149463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pPr>
              <a:defRPr/>
            </a:pPr>
            <a:fld id="{2AE311A3-BFF4-420B-96EF-45341203DD62}" type="datetime1">
              <a:rPr lang="en-US" smtClean="0">
                <a:solidFill>
                  <a:prstClr val="black">
                    <a:tint val="75000"/>
                  </a:prstClr>
                </a:solidFill>
              </a:rPr>
              <a:t>12/19/2022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7859298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a:defRPr/>
            </a:pPr>
            <a:fld id="{A89BA8F2-220D-4001-8226-F1B197E0EB13}" type="datetime1">
              <a:rPr lang="en-US" smtClean="0">
                <a:solidFill>
                  <a:prstClr val="black">
                    <a:tint val="75000"/>
                  </a:prstClr>
                </a:solidFill>
              </a:rPr>
              <a:t>12/19/2022</a:t>
            </a:fld>
            <a:endParaRPr lang="en-CA">
              <a:solidFill>
                <a:prstClr val="black">
                  <a:tint val="75000"/>
                </a:prstClr>
              </a:solidFill>
            </a:endParaRPr>
          </a:p>
        </p:txBody>
      </p:sp>
      <p:sp>
        <p:nvSpPr>
          <p:cNvPr id="5" name="Altbilgi Yer Tutucusu 4"/>
          <p:cNvSpPr>
            <a:spLocks noGrp="1"/>
          </p:cNvSpPr>
          <p:nvPr>
            <p:ph type="ftr" sz="quarter" idx="11"/>
          </p:nvPr>
        </p:nvSpPr>
        <p:spPr/>
        <p:txBody>
          <a:bodyPr/>
          <a:lstStyle/>
          <a:p>
            <a:pPr>
              <a:defRPr/>
            </a:pPr>
            <a:endParaRPr lang="en-CA">
              <a:solidFill>
                <a:prstClr val="black">
                  <a:tint val="75000"/>
                </a:prstClr>
              </a:solidFill>
            </a:endParaRPr>
          </a:p>
        </p:txBody>
      </p:sp>
      <p:sp>
        <p:nvSpPr>
          <p:cNvPr id="6" name="Slayt Numarası Yer Tutucusu 5"/>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628509161"/>
      </p:ext>
    </p:extLst>
  </p:cSld>
  <p:clrMapOvr>
    <a:masterClrMapping/>
  </p:clrMapOvr>
  <p:transition spd="slow">
    <p:push dir="u"/>
  </p:transition>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390633"/>
            <a:ext cx="7772400" cy="1357030"/>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896003"/>
            <a:ext cx="7772400" cy="149463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pPr>
              <a:defRPr/>
            </a:pPr>
            <a:fld id="{BAACA1DB-F13B-4141-901B-A72572DA1714}" type="datetime1">
              <a:rPr lang="en-US" smtClean="0">
                <a:solidFill>
                  <a:prstClr val="black">
                    <a:tint val="75000"/>
                  </a:prstClr>
                </a:solidFill>
              </a:rPr>
              <a:t>12/19/2022</a:t>
            </a:fld>
            <a:endParaRPr lang="en-CA">
              <a:solidFill>
                <a:prstClr val="black">
                  <a:tint val="75000"/>
                </a:prstClr>
              </a:solidFill>
            </a:endParaRPr>
          </a:p>
        </p:txBody>
      </p:sp>
      <p:sp>
        <p:nvSpPr>
          <p:cNvPr id="5" name="Altbilgi Yer Tutucusu 4"/>
          <p:cNvSpPr>
            <a:spLocks noGrp="1"/>
          </p:cNvSpPr>
          <p:nvPr>
            <p:ph type="ftr" sz="quarter" idx="11"/>
          </p:nvPr>
        </p:nvSpPr>
        <p:spPr/>
        <p:txBody>
          <a:bodyPr/>
          <a:lstStyle/>
          <a:p>
            <a:pPr>
              <a:defRPr/>
            </a:pPr>
            <a:endParaRPr lang="en-CA">
              <a:solidFill>
                <a:prstClr val="black">
                  <a:tint val="75000"/>
                </a:prstClr>
              </a:solidFill>
            </a:endParaRPr>
          </a:p>
        </p:txBody>
      </p:sp>
      <p:sp>
        <p:nvSpPr>
          <p:cNvPr id="6" name="Slayt Numarası Yer Tutucusu 5"/>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98551710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587947"/>
            <a:ext cx="4038600" cy="449338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587947"/>
            <a:ext cx="4038600" cy="449338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pPr>
              <a:defRPr/>
            </a:pPr>
            <a:fld id="{7626865F-2683-48F6-9474-DBD2D90E43F5}" type="datetime1">
              <a:rPr lang="en-US" smtClean="0">
                <a:solidFill>
                  <a:prstClr val="black">
                    <a:tint val="75000"/>
                  </a:prstClr>
                </a:solidFill>
              </a:rPr>
              <a:t>12/19/2022</a:t>
            </a:fld>
            <a:endParaRPr lang="en-CA">
              <a:solidFill>
                <a:prstClr val="black">
                  <a:tint val="75000"/>
                </a:prstClr>
              </a:solidFill>
            </a:endParaRPr>
          </a:p>
        </p:txBody>
      </p:sp>
      <p:sp>
        <p:nvSpPr>
          <p:cNvPr id="6" name="Altbilgi Yer Tutucusu 5"/>
          <p:cNvSpPr>
            <a:spLocks noGrp="1"/>
          </p:cNvSpPr>
          <p:nvPr>
            <p:ph type="ftr" sz="quarter" idx="11"/>
          </p:nvPr>
        </p:nvSpPr>
        <p:spPr/>
        <p:txBody>
          <a:bodyPr/>
          <a:lstStyle/>
          <a:p>
            <a:pPr>
              <a:defRPr/>
            </a:pPr>
            <a:endParaRPr lang="en-CA">
              <a:solidFill>
                <a:prstClr val="black">
                  <a:tint val="75000"/>
                </a:prstClr>
              </a:solidFill>
            </a:endParaRPr>
          </a:p>
        </p:txBody>
      </p:sp>
      <p:sp>
        <p:nvSpPr>
          <p:cNvPr id="7" name="Slayt Numarası Yer Tutucusu 6"/>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4137907089"/>
      </p:ext>
    </p:extLst>
  </p:cSld>
  <p:clrMapOvr>
    <a:masterClrMapping/>
  </p:clrMapOvr>
  <p:transition spd="slow">
    <p:push dir="u"/>
  </p:transition>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663"/>
            <a:ext cx="8229600" cy="1138767"/>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29435"/>
            <a:ext cx="4040188"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66820"/>
            <a:ext cx="4040188"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33" y="1529435"/>
            <a:ext cx="4041775"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33" y="2166820"/>
            <a:ext cx="4041775"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pPr>
              <a:defRPr/>
            </a:pPr>
            <a:fld id="{57744167-8E73-429D-97B9-5921DE1282E5}" type="datetime1">
              <a:rPr lang="en-US" smtClean="0">
                <a:solidFill>
                  <a:prstClr val="black">
                    <a:tint val="75000"/>
                  </a:prstClr>
                </a:solidFill>
              </a:rPr>
              <a:t>12/19/2022</a:t>
            </a:fld>
            <a:endParaRPr lang="en-CA">
              <a:solidFill>
                <a:prstClr val="black">
                  <a:tint val="75000"/>
                </a:prstClr>
              </a:solidFill>
            </a:endParaRPr>
          </a:p>
        </p:txBody>
      </p:sp>
      <p:sp>
        <p:nvSpPr>
          <p:cNvPr id="8" name="Altbilgi Yer Tutucusu 7"/>
          <p:cNvSpPr>
            <a:spLocks noGrp="1"/>
          </p:cNvSpPr>
          <p:nvPr>
            <p:ph type="ftr" sz="quarter" idx="11"/>
          </p:nvPr>
        </p:nvSpPr>
        <p:spPr/>
        <p:txBody>
          <a:bodyPr/>
          <a:lstStyle/>
          <a:p>
            <a:pPr>
              <a:defRPr/>
            </a:pPr>
            <a:endParaRPr lang="en-CA">
              <a:solidFill>
                <a:prstClr val="black">
                  <a:tint val="75000"/>
                </a:prstClr>
              </a:solidFill>
            </a:endParaRPr>
          </a:p>
        </p:txBody>
      </p:sp>
      <p:sp>
        <p:nvSpPr>
          <p:cNvPr id="9" name="Slayt Numarası Yer Tutucusu 8"/>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95073131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pPr>
              <a:defRPr/>
            </a:pPr>
            <a:fld id="{5B70E770-EE36-4290-B513-6854BC09343A}" type="datetime1">
              <a:rPr lang="en-US" smtClean="0">
                <a:solidFill>
                  <a:prstClr val="black">
                    <a:tint val="75000"/>
                  </a:prstClr>
                </a:solidFill>
              </a:rPr>
              <a:t>12/19/2022</a:t>
            </a:fld>
            <a:endParaRPr lang="en-CA">
              <a:solidFill>
                <a:prstClr val="black">
                  <a:tint val="75000"/>
                </a:prstClr>
              </a:solidFill>
            </a:endParaRPr>
          </a:p>
        </p:txBody>
      </p:sp>
      <p:sp>
        <p:nvSpPr>
          <p:cNvPr id="4" name="Altbilgi Yer Tutucusu 3"/>
          <p:cNvSpPr>
            <a:spLocks noGrp="1"/>
          </p:cNvSpPr>
          <p:nvPr>
            <p:ph type="ftr" sz="quarter" idx="11"/>
          </p:nvPr>
        </p:nvSpPr>
        <p:spPr/>
        <p:txBody>
          <a:bodyPr/>
          <a:lstStyle/>
          <a:p>
            <a:pPr>
              <a:defRPr/>
            </a:pPr>
            <a:endParaRPr lang="en-CA">
              <a:solidFill>
                <a:prstClr val="black">
                  <a:tint val="75000"/>
                </a:prstClr>
              </a:solidFill>
            </a:endParaRPr>
          </a:p>
        </p:txBody>
      </p:sp>
      <p:sp>
        <p:nvSpPr>
          <p:cNvPr id="5" name="Slayt Numarası Yer Tutucusu 4"/>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391195201"/>
      </p:ext>
    </p:extLst>
  </p:cSld>
  <p:clrMapOvr>
    <a:masterClrMapping/>
  </p:clrMapOvr>
  <p:transition spd="slow">
    <p:push dir="u"/>
  </p:transition>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a:defRPr/>
            </a:pPr>
            <a:fld id="{75E450C8-8A89-4A74-B139-3821A78ACE8E}" type="datetime1">
              <a:rPr lang="en-US" smtClean="0">
                <a:solidFill>
                  <a:prstClr val="black">
                    <a:tint val="75000"/>
                  </a:prstClr>
                </a:solidFill>
              </a:rPr>
              <a:t>12/19/2022</a:t>
            </a:fld>
            <a:endParaRPr lang="en-CA">
              <a:solidFill>
                <a:prstClr val="black">
                  <a:tint val="75000"/>
                </a:prstClr>
              </a:solidFill>
            </a:endParaRPr>
          </a:p>
        </p:txBody>
      </p:sp>
      <p:sp>
        <p:nvSpPr>
          <p:cNvPr id="3" name="Altbilgi Yer Tutucusu 2"/>
          <p:cNvSpPr>
            <a:spLocks noGrp="1"/>
          </p:cNvSpPr>
          <p:nvPr>
            <p:ph type="ftr" sz="quarter" idx="11"/>
          </p:nvPr>
        </p:nvSpPr>
        <p:spPr/>
        <p:txBody>
          <a:bodyPr/>
          <a:lstStyle/>
          <a:p>
            <a:pPr>
              <a:defRPr/>
            </a:pPr>
            <a:endParaRPr lang="en-CA">
              <a:solidFill>
                <a:prstClr val="black">
                  <a:tint val="75000"/>
                </a:prstClr>
              </a:solidFill>
            </a:endParaRPr>
          </a:p>
        </p:txBody>
      </p:sp>
      <p:sp>
        <p:nvSpPr>
          <p:cNvPr id="4" name="Slayt Numarası Yer Tutucusu 3"/>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314820251"/>
      </p:ext>
    </p:extLst>
  </p:cSld>
  <p:clrMapOvr>
    <a:masterClrMapping/>
  </p:clrMapOvr>
  <p:transition spd="slow">
    <p:push dir="u"/>
  </p:transition>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19" y="272042"/>
            <a:ext cx="3008313" cy="1157746"/>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2093"/>
            <a:ext cx="5111750" cy="58314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19" y="1429787"/>
            <a:ext cx="3008313" cy="46736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pPr>
              <a:defRPr/>
            </a:pPr>
            <a:fld id="{3956ECFC-52C4-4C1C-899F-A89608E00B89}" type="datetime1">
              <a:rPr lang="en-US" smtClean="0">
                <a:solidFill>
                  <a:prstClr val="black">
                    <a:tint val="75000"/>
                  </a:prstClr>
                </a:solidFill>
              </a:rPr>
              <a:t>12/19/2022</a:t>
            </a:fld>
            <a:endParaRPr lang="en-CA">
              <a:solidFill>
                <a:prstClr val="black">
                  <a:tint val="75000"/>
                </a:prstClr>
              </a:solidFill>
            </a:endParaRPr>
          </a:p>
        </p:txBody>
      </p:sp>
      <p:sp>
        <p:nvSpPr>
          <p:cNvPr id="6" name="Altbilgi Yer Tutucusu 5"/>
          <p:cNvSpPr>
            <a:spLocks noGrp="1"/>
          </p:cNvSpPr>
          <p:nvPr>
            <p:ph type="ftr" sz="quarter" idx="11"/>
          </p:nvPr>
        </p:nvSpPr>
        <p:spPr/>
        <p:txBody>
          <a:bodyPr/>
          <a:lstStyle/>
          <a:p>
            <a:pPr>
              <a:defRPr/>
            </a:pPr>
            <a:endParaRPr lang="en-CA">
              <a:solidFill>
                <a:prstClr val="black">
                  <a:tint val="75000"/>
                </a:prstClr>
              </a:solidFill>
            </a:endParaRPr>
          </a:p>
        </p:txBody>
      </p:sp>
      <p:sp>
        <p:nvSpPr>
          <p:cNvPr id="7" name="Slayt Numarası Yer Tutucusu 6"/>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74032995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782874"/>
            <a:ext cx="5486400" cy="564639"/>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0504"/>
            <a:ext cx="5486400" cy="40995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47513"/>
            <a:ext cx="5486400" cy="80188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pPr>
              <a:defRPr/>
            </a:pPr>
            <a:fld id="{A4540A14-2C4C-4A4F-807F-99D5148DDBCA}" type="datetime1">
              <a:rPr lang="en-US" smtClean="0">
                <a:solidFill>
                  <a:prstClr val="black">
                    <a:tint val="75000"/>
                  </a:prstClr>
                </a:solidFill>
              </a:rPr>
              <a:t>12/19/2022</a:t>
            </a:fld>
            <a:endParaRPr lang="en-CA">
              <a:solidFill>
                <a:prstClr val="black">
                  <a:tint val="75000"/>
                </a:prstClr>
              </a:solidFill>
            </a:endParaRPr>
          </a:p>
        </p:txBody>
      </p:sp>
      <p:sp>
        <p:nvSpPr>
          <p:cNvPr id="6" name="Altbilgi Yer Tutucusu 5"/>
          <p:cNvSpPr>
            <a:spLocks noGrp="1"/>
          </p:cNvSpPr>
          <p:nvPr>
            <p:ph type="ftr" sz="quarter" idx="11"/>
          </p:nvPr>
        </p:nvSpPr>
        <p:spPr/>
        <p:txBody>
          <a:bodyPr/>
          <a:lstStyle/>
          <a:p>
            <a:pPr>
              <a:defRPr/>
            </a:pPr>
            <a:endParaRPr lang="en-CA">
              <a:solidFill>
                <a:prstClr val="black">
                  <a:tint val="75000"/>
                </a:prstClr>
              </a:solidFill>
            </a:endParaRPr>
          </a:p>
        </p:txBody>
      </p:sp>
      <p:sp>
        <p:nvSpPr>
          <p:cNvPr id="7" name="Slayt Numarası Yer Tutucusu 6"/>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21646935"/>
      </p:ext>
    </p:extLst>
  </p:cSld>
  <p:clrMapOvr>
    <a:masterClrMapping/>
  </p:clrMapOvr>
  <p:transition spd="slow">
    <p:push dir="u"/>
  </p:transition>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a:defRPr/>
            </a:pPr>
            <a:fld id="{8CAB4788-6462-4E67-85F5-060CC380C9BE}" type="datetime1">
              <a:rPr lang="en-US" smtClean="0">
                <a:solidFill>
                  <a:prstClr val="black">
                    <a:tint val="75000"/>
                  </a:prstClr>
                </a:solidFill>
              </a:rPr>
              <a:t>12/19/2022</a:t>
            </a:fld>
            <a:endParaRPr lang="en-CA">
              <a:solidFill>
                <a:prstClr val="black">
                  <a:tint val="75000"/>
                </a:prstClr>
              </a:solidFill>
            </a:endParaRPr>
          </a:p>
        </p:txBody>
      </p:sp>
      <p:sp>
        <p:nvSpPr>
          <p:cNvPr id="5" name="Altbilgi Yer Tutucusu 4"/>
          <p:cNvSpPr>
            <a:spLocks noGrp="1"/>
          </p:cNvSpPr>
          <p:nvPr>
            <p:ph type="ftr" sz="quarter" idx="11"/>
          </p:nvPr>
        </p:nvSpPr>
        <p:spPr/>
        <p:txBody>
          <a:bodyPr/>
          <a:lstStyle/>
          <a:p>
            <a:pPr>
              <a:defRPr/>
            </a:pPr>
            <a:endParaRPr lang="en-CA">
              <a:solidFill>
                <a:prstClr val="black">
                  <a:tint val="75000"/>
                </a:prstClr>
              </a:solidFill>
            </a:endParaRPr>
          </a:p>
        </p:txBody>
      </p:sp>
      <p:sp>
        <p:nvSpPr>
          <p:cNvPr id="6" name="Slayt Numarası Yer Tutucusu 5"/>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66119564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2043"/>
            <a:ext cx="2057400" cy="5809292"/>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2043"/>
            <a:ext cx="6019800" cy="5809292"/>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a:defRPr/>
            </a:pPr>
            <a:fld id="{53445ED6-D9EC-455C-BF0B-5C5DAF200792}" type="datetime1">
              <a:rPr lang="en-US" smtClean="0">
                <a:solidFill>
                  <a:prstClr val="black">
                    <a:tint val="75000"/>
                  </a:prstClr>
                </a:solidFill>
              </a:rPr>
              <a:t>12/19/2022</a:t>
            </a:fld>
            <a:endParaRPr lang="en-CA">
              <a:solidFill>
                <a:prstClr val="black">
                  <a:tint val="75000"/>
                </a:prstClr>
              </a:solidFill>
            </a:endParaRPr>
          </a:p>
        </p:txBody>
      </p:sp>
      <p:sp>
        <p:nvSpPr>
          <p:cNvPr id="5" name="Altbilgi Yer Tutucusu 4"/>
          <p:cNvSpPr>
            <a:spLocks noGrp="1"/>
          </p:cNvSpPr>
          <p:nvPr>
            <p:ph type="ftr" sz="quarter" idx="11"/>
          </p:nvPr>
        </p:nvSpPr>
        <p:spPr/>
        <p:txBody>
          <a:bodyPr/>
          <a:lstStyle/>
          <a:p>
            <a:pPr>
              <a:defRPr/>
            </a:pPr>
            <a:endParaRPr lang="en-CA">
              <a:solidFill>
                <a:prstClr val="black">
                  <a:tint val="75000"/>
                </a:prstClr>
              </a:solidFill>
            </a:endParaRPr>
          </a:p>
        </p:txBody>
      </p:sp>
      <p:sp>
        <p:nvSpPr>
          <p:cNvPr id="6" name="Slayt Numarası Yer Tutucusu 5"/>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65367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594356"/>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594356"/>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pPr>
              <a:defRPr/>
            </a:pPr>
            <a:fld id="{B4464606-43A0-442D-B11C-42AEA9186A02}" type="datetime1">
              <a:rPr lang="en-US" smtClean="0">
                <a:solidFill>
                  <a:prstClr val="black">
                    <a:tint val="75000"/>
                  </a:prstClr>
                </a:solidFill>
              </a:rPr>
              <a:t>12/19/2022</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18969312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pic>
        <p:nvPicPr>
          <p:cNvPr id="6"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13811"/>
            <a:ext cx="9144000" cy="351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3065" y="260019"/>
            <a:ext cx="1457325" cy="114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88" y="1624678"/>
            <a:ext cx="9144001" cy="191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Metin kutusu 9"/>
          <p:cNvSpPr txBox="1">
            <a:spLocks noChangeArrowheads="1"/>
          </p:cNvSpPr>
          <p:nvPr/>
        </p:nvSpPr>
        <p:spPr bwMode="auto">
          <a:xfrm>
            <a:off x="198438" y="6451223"/>
            <a:ext cx="3149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utiger 45 Light" pitchFamily="50" charset="0"/>
              </a:defRPr>
            </a:lvl1pPr>
            <a:lvl2pPr marL="742950" indent="-285750">
              <a:defRPr>
                <a:solidFill>
                  <a:schemeClr val="tx1"/>
                </a:solidFill>
                <a:latin typeface="Frutiger 45 Light" pitchFamily="50" charset="0"/>
              </a:defRPr>
            </a:lvl2pPr>
            <a:lvl3pPr marL="1143000" indent="-228600">
              <a:defRPr>
                <a:solidFill>
                  <a:schemeClr val="tx1"/>
                </a:solidFill>
                <a:latin typeface="Frutiger 45 Light" pitchFamily="50" charset="0"/>
              </a:defRPr>
            </a:lvl3pPr>
            <a:lvl4pPr marL="1600200" indent="-228600">
              <a:defRPr>
                <a:solidFill>
                  <a:schemeClr val="tx1"/>
                </a:solidFill>
                <a:latin typeface="Frutiger 45 Light" pitchFamily="50" charset="0"/>
              </a:defRPr>
            </a:lvl4pPr>
            <a:lvl5pPr marL="2057400" indent="-228600">
              <a:defRPr>
                <a:solidFill>
                  <a:schemeClr val="tx1"/>
                </a:solidFill>
                <a:latin typeface="Frutiger 45 Light" pitchFamily="50" charset="0"/>
              </a:defRPr>
            </a:lvl5pPr>
            <a:lvl6pPr marL="2514600" indent="-228600" fontAlgn="base">
              <a:spcBef>
                <a:spcPct val="0"/>
              </a:spcBef>
              <a:spcAft>
                <a:spcPct val="0"/>
              </a:spcAft>
              <a:defRPr>
                <a:solidFill>
                  <a:schemeClr val="tx1"/>
                </a:solidFill>
                <a:latin typeface="Frutiger 45 Light" pitchFamily="50" charset="0"/>
              </a:defRPr>
            </a:lvl6pPr>
            <a:lvl7pPr marL="2971800" indent="-228600" fontAlgn="base">
              <a:spcBef>
                <a:spcPct val="0"/>
              </a:spcBef>
              <a:spcAft>
                <a:spcPct val="0"/>
              </a:spcAft>
              <a:defRPr>
                <a:solidFill>
                  <a:schemeClr val="tx1"/>
                </a:solidFill>
                <a:latin typeface="Frutiger 45 Light" pitchFamily="50" charset="0"/>
              </a:defRPr>
            </a:lvl7pPr>
            <a:lvl8pPr marL="3429000" indent="-228600" fontAlgn="base">
              <a:spcBef>
                <a:spcPct val="0"/>
              </a:spcBef>
              <a:spcAft>
                <a:spcPct val="0"/>
              </a:spcAft>
              <a:defRPr>
                <a:solidFill>
                  <a:schemeClr val="tx1"/>
                </a:solidFill>
                <a:latin typeface="Frutiger 45 Light" pitchFamily="50" charset="0"/>
              </a:defRPr>
            </a:lvl8pPr>
            <a:lvl9pPr marL="3886200" indent="-228600" fontAlgn="base">
              <a:spcBef>
                <a:spcPct val="0"/>
              </a:spcBef>
              <a:spcAft>
                <a:spcPct val="0"/>
              </a:spcAft>
              <a:defRPr>
                <a:solidFill>
                  <a:schemeClr val="tx1"/>
                </a:solidFill>
                <a:latin typeface="Frutiger 45 Light" pitchFamily="50" charset="0"/>
              </a:defRPr>
            </a:lvl9pPr>
          </a:lstStyle>
          <a:p>
            <a:pPr>
              <a:defRPr/>
            </a:pPr>
            <a:r>
              <a:rPr lang="tr-TR" altLang="tr-TR" sz="1600" smtClean="0">
                <a:solidFill>
                  <a:schemeClr val="bg1"/>
                </a:solidFill>
              </a:rPr>
              <a:t>KOBİLER BÜYÜR TÜRKİYE BÜYÜR!</a:t>
            </a:r>
          </a:p>
        </p:txBody>
      </p:sp>
      <p:sp>
        <p:nvSpPr>
          <p:cNvPr id="2" name="Başlık 1"/>
          <p:cNvSpPr>
            <a:spLocks noGrp="1"/>
          </p:cNvSpPr>
          <p:nvPr>
            <p:ph type="ctrTitle"/>
          </p:nvPr>
        </p:nvSpPr>
        <p:spPr>
          <a:xfrm>
            <a:off x="265807" y="1878710"/>
            <a:ext cx="8713984" cy="783570"/>
          </a:xfrm>
        </p:spPr>
        <p:txBody>
          <a:bodyPr anchor="b">
            <a:normAutofit/>
          </a:bodyPr>
          <a:lstStyle>
            <a:lvl1pPr algn="r">
              <a:defRPr sz="3200">
                <a:latin typeface="Frutiger 95 Ultra Black" pitchFamily="50" charset="0"/>
              </a:defRPr>
            </a:lvl1pPr>
          </a:lstStyle>
          <a:p>
            <a:r>
              <a:rPr lang="tr-TR" smtClean="0"/>
              <a:t>Asıl başlık stili için tıklatın</a:t>
            </a:r>
            <a:endParaRPr lang="tr-TR" dirty="0"/>
          </a:p>
        </p:txBody>
      </p:sp>
      <p:sp>
        <p:nvSpPr>
          <p:cNvPr id="3" name="Alt Başlık 2"/>
          <p:cNvSpPr>
            <a:spLocks noGrp="1"/>
          </p:cNvSpPr>
          <p:nvPr>
            <p:ph type="subTitle" idx="1"/>
          </p:nvPr>
        </p:nvSpPr>
        <p:spPr>
          <a:xfrm>
            <a:off x="266823" y="2627261"/>
            <a:ext cx="8712968" cy="430448"/>
          </a:xfrm>
        </p:spPr>
        <p:txBody>
          <a:bodyPr>
            <a:noAutofit/>
          </a:bodyPr>
          <a:lstStyle>
            <a:lvl1pPr marL="0" indent="0" algn="r">
              <a:buNone/>
              <a:defRPr sz="1600">
                <a:solidFill>
                  <a:schemeClr val="tx1">
                    <a:lumMod val="75000"/>
                    <a:lumOff val="25000"/>
                  </a:schemeClr>
                </a:solidFill>
                <a:latin typeface="Frutiger 45 Light"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dirty="0"/>
          </a:p>
        </p:txBody>
      </p:sp>
      <p:sp>
        <p:nvSpPr>
          <p:cNvPr id="9" name="Metin Yer Tutucusu 8"/>
          <p:cNvSpPr>
            <a:spLocks noGrp="1"/>
          </p:cNvSpPr>
          <p:nvPr>
            <p:ph type="body" sz="quarter" idx="13"/>
          </p:nvPr>
        </p:nvSpPr>
        <p:spPr>
          <a:xfrm>
            <a:off x="4570518" y="3404966"/>
            <a:ext cx="4401114" cy="345040"/>
          </a:xfrm>
        </p:spPr>
        <p:txBody>
          <a:bodyPr>
            <a:noAutofit/>
          </a:bodyPr>
          <a:lstStyle>
            <a:lvl1pPr marL="0" indent="0" algn="r">
              <a:buNone/>
              <a:defRPr sz="1400">
                <a:solidFill>
                  <a:schemeClr val="bg1"/>
                </a:solidFill>
                <a:latin typeface="Frutiger 45 Light" pitchFamily="50" charset="0"/>
              </a:defRPr>
            </a:lvl1pPr>
          </a:lstStyle>
          <a:p>
            <a:pPr lvl="0"/>
            <a:r>
              <a:rPr lang="tr-TR" smtClean="0"/>
              <a:t>Asıl metin stillerini düzenlemek için tıklatın</a:t>
            </a:r>
          </a:p>
        </p:txBody>
      </p:sp>
      <p:sp>
        <p:nvSpPr>
          <p:cNvPr id="11" name="Metin Yer Tutucusu 10"/>
          <p:cNvSpPr>
            <a:spLocks noGrp="1"/>
          </p:cNvSpPr>
          <p:nvPr>
            <p:ph type="body" sz="quarter" idx="14"/>
          </p:nvPr>
        </p:nvSpPr>
        <p:spPr>
          <a:xfrm>
            <a:off x="4572067" y="435071"/>
            <a:ext cx="4392546" cy="1032482"/>
          </a:xfrm>
        </p:spPr>
        <p:txBody>
          <a:bodyPr>
            <a:normAutofit/>
          </a:bodyPr>
          <a:lstStyle>
            <a:lvl1pPr marL="0" indent="0" algn="r">
              <a:lnSpc>
                <a:spcPct val="100000"/>
              </a:lnSpc>
              <a:spcBef>
                <a:spcPts val="0"/>
              </a:spcBef>
              <a:spcAft>
                <a:spcPts val="1000"/>
              </a:spcAft>
              <a:buNone/>
              <a:defRPr sz="1050">
                <a:latin typeface="Frutiger 45 Light" pitchFamily="50" charset="0"/>
              </a:defRPr>
            </a:lvl1pPr>
          </a:lstStyle>
          <a:p>
            <a:pPr lvl="0"/>
            <a:r>
              <a:rPr lang="tr-TR" smtClean="0"/>
              <a:t>Asıl metin stillerini düzenlemek için tıklatın</a:t>
            </a:r>
          </a:p>
          <a:p>
            <a:pPr lvl="1"/>
            <a:r>
              <a:rPr lang="tr-TR" smtClean="0"/>
              <a:t>İkinci düzey</a:t>
            </a:r>
          </a:p>
          <a:p>
            <a:pPr lvl="2"/>
            <a:r>
              <a:rPr lang="tr-TR" smtClean="0"/>
              <a:t>Üçüncü düzey</a:t>
            </a:r>
          </a:p>
        </p:txBody>
      </p:sp>
    </p:spTree>
    <p:extLst>
      <p:ext uri="{BB962C8B-B14F-4D97-AF65-F5344CB8AC3E}">
        <p14:creationId xmlns:p14="http://schemas.microsoft.com/office/powerpoint/2010/main" val="1937244486"/>
      </p:ext>
    </p:extLst>
  </p:cSld>
  <p:clrMapOvr>
    <a:masterClrMapping/>
  </p:clrMapOvr>
  <p:transition spd="slow">
    <p:push dir="u"/>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9151938"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9876" y="299875"/>
            <a:ext cx="91916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1320478" y="672859"/>
            <a:ext cx="7211962" cy="1138767"/>
          </a:xfrm>
        </p:spPr>
        <p:txBody>
          <a:bodyPr anchor="b">
            <a:normAutofit/>
          </a:bodyPr>
          <a:lstStyle>
            <a:lvl1pPr algn="l">
              <a:defRPr sz="2400"/>
            </a:lvl1pPr>
          </a:lstStyle>
          <a:p>
            <a:r>
              <a:rPr lang="tr-TR" smtClean="0"/>
              <a:t>Asıl başlık stili için tıklatın</a:t>
            </a:r>
            <a:endParaRPr lang="tr-TR" dirty="0"/>
          </a:p>
        </p:txBody>
      </p:sp>
      <p:sp>
        <p:nvSpPr>
          <p:cNvPr id="3" name="İçerik Yer Tutucusu 2"/>
          <p:cNvSpPr>
            <a:spLocks noGrp="1"/>
          </p:cNvSpPr>
          <p:nvPr>
            <p:ph idx="1"/>
          </p:nvPr>
        </p:nvSpPr>
        <p:spPr>
          <a:xfrm>
            <a:off x="1403648" y="1896100"/>
            <a:ext cx="7128792" cy="3974297"/>
          </a:xfrm>
        </p:spPr>
        <p:txBody>
          <a:bodyPr>
            <a:normAutofit/>
          </a:bodyPr>
          <a:lstStyle>
            <a:lvl1pPr>
              <a:defRPr sz="1800"/>
            </a:lvl1pPr>
            <a:lvl2pPr>
              <a:defRPr sz="1800"/>
            </a:lvl2pPr>
            <a:lvl3pPr>
              <a:defRPr sz="18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3"/>
          <p:cNvSpPr>
            <a:spLocks noGrp="1"/>
          </p:cNvSpPr>
          <p:nvPr>
            <p:ph type="dt" sz="half" idx="10"/>
          </p:nvPr>
        </p:nvSpPr>
        <p:spPr>
          <a:xfrm>
            <a:off x="638175" y="6456811"/>
            <a:ext cx="2133600" cy="362508"/>
          </a:xfrm>
        </p:spPr>
        <p:txBody>
          <a:bodyPr/>
          <a:lstStyle>
            <a:lvl1pPr>
              <a:defRPr/>
            </a:lvl1pPr>
          </a:lstStyle>
          <a:p>
            <a:pPr>
              <a:defRPr/>
            </a:pPr>
            <a:fld id="{8C2C23D2-0F53-4555-8CD9-ED8E71CEA951}" type="datetime1">
              <a:rPr lang="en-US" smtClean="0"/>
              <a:t>12/19/2022</a:t>
            </a:fld>
            <a:endParaRPr lang="en-CA"/>
          </a:p>
        </p:txBody>
      </p:sp>
      <p:sp>
        <p:nvSpPr>
          <p:cNvPr id="8" name="Altbilgi Yer Tutucusu 4"/>
          <p:cNvSpPr>
            <a:spLocks noGrp="1"/>
          </p:cNvSpPr>
          <p:nvPr>
            <p:ph type="ftr" sz="quarter" idx="11"/>
          </p:nvPr>
        </p:nvSpPr>
        <p:spPr>
          <a:xfrm>
            <a:off x="3124200" y="6456811"/>
            <a:ext cx="2895600" cy="362508"/>
          </a:xfrm>
        </p:spPr>
        <p:txBody>
          <a:bodyPr/>
          <a:lstStyle>
            <a:lvl1pPr>
              <a:defRPr/>
            </a:lvl1pPr>
          </a:lstStyle>
          <a:p>
            <a:pPr>
              <a:defRPr/>
            </a:pPr>
            <a:endParaRPr lang="en-CA"/>
          </a:p>
        </p:txBody>
      </p:sp>
      <p:sp>
        <p:nvSpPr>
          <p:cNvPr id="9" name="Slayt Numarası Yer Tutucusu 5"/>
          <p:cNvSpPr>
            <a:spLocks noGrp="1"/>
          </p:cNvSpPr>
          <p:nvPr>
            <p:ph type="sldNum" sz="quarter" idx="12"/>
          </p:nvPr>
        </p:nvSpPr>
        <p:spPr>
          <a:xfrm>
            <a:off x="6372225" y="6456811"/>
            <a:ext cx="2133600" cy="362508"/>
          </a:xfrm>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4180493832"/>
      </p:ext>
    </p:extLst>
  </p:cSld>
  <p:clrMapOvr>
    <a:masterClrMapping/>
  </p:clrMapOvr>
  <p:transition spd="slow">
    <p:push dir="u"/>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Bölüm Üstbilgisi">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00" y="0"/>
            <a:ext cx="9140825"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9151938"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9876" y="299875"/>
            <a:ext cx="91916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sim Yer Tutucusu 10"/>
          <p:cNvSpPr>
            <a:spLocks noGrp="1"/>
          </p:cNvSpPr>
          <p:nvPr>
            <p:ph type="pic" sz="quarter" idx="13"/>
          </p:nvPr>
        </p:nvSpPr>
        <p:spPr>
          <a:xfrm>
            <a:off x="5370520" y="0"/>
            <a:ext cx="3773487" cy="6832600"/>
          </a:xfrm>
          <a:noFill/>
          <a:ln>
            <a:noFill/>
          </a:ln>
        </p:spPr>
        <p:txBody>
          <a:bodyPr rtlCol="0">
            <a:normAutofit/>
          </a:bodyPr>
          <a:lstStyle/>
          <a:p>
            <a:pPr lvl="0"/>
            <a:r>
              <a:rPr lang="tr-TR" noProof="0" smtClean="0"/>
              <a:t>Resim eklemek için simgeyi tıklatın</a:t>
            </a:r>
            <a:endParaRPr lang="tr-TR" noProof="0"/>
          </a:p>
        </p:txBody>
      </p:sp>
      <p:sp>
        <p:nvSpPr>
          <p:cNvPr id="2" name="Başlık 1"/>
          <p:cNvSpPr>
            <a:spLocks noGrp="1"/>
          </p:cNvSpPr>
          <p:nvPr>
            <p:ph type="title"/>
          </p:nvPr>
        </p:nvSpPr>
        <p:spPr>
          <a:xfrm>
            <a:off x="115345" y="2211047"/>
            <a:ext cx="5119325" cy="1119164"/>
          </a:xfrm>
        </p:spPr>
        <p:txBody>
          <a:bodyPr anchor="b">
            <a:normAutofit/>
          </a:bodyPr>
          <a:lstStyle>
            <a:lvl1pPr algn="r">
              <a:defRPr sz="2400" b="1" cap="none" baseline="0">
                <a:latin typeface="Frutiger 95 Ultra Black" pitchFamily="50" charset="0"/>
              </a:defRPr>
            </a:lvl1pPr>
          </a:lstStyle>
          <a:p>
            <a:r>
              <a:rPr lang="tr-TR" smtClean="0"/>
              <a:t>Asıl başlık stili için tıklatın</a:t>
            </a:r>
            <a:endParaRPr lang="tr-TR" dirty="0"/>
          </a:p>
        </p:txBody>
      </p:sp>
      <p:sp>
        <p:nvSpPr>
          <p:cNvPr id="3" name="Metin Yer Tutucusu 2"/>
          <p:cNvSpPr>
            <a:spLocks noGrp="1"/>
          </p:cNvSpPr>
          <p:nvPr>
            <p:ph type="body" idx="1"/>
          </p:nvPr>
        </p:nvSpPr>
        <p:spPr>
          <a:xfrm>
            <a:off x="107504" y="3273319"/>
            <a:ext cx="5127156" cy="1137803"/>
          </a:xfrm>
        </p:spPr>
        <p:txBody>
          <a:bodyPr>
            <a:normAutofit/>
          </a:bodyPr>
          <a:lstStyle>
            <a:lvl1pPr marL="0" indent="0" algn="r">
              <a:spcBef>
                <a:spcPts val="0"/>
              </a:spcBef>
              <a:spcAft>
                <a:spcPts val="0"/>
              </a:spcAft>
              <a:buNone/>
              <a:defRPr sz="1800">
                <a:solidFill>
                  <a:schemeClr val="tx1">
                    <a:lumMod val="75000"/>
                    <a:lumOff val="25000"/>
                  </a:schemeClr>
                </a:solidFill>
                <a:latin typeface="Frutiger 45 Light" pitchFamily="50"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8" name="Veri Yer Tutucusu 3"/>
          <p:cNvSpPr>
            <a:spLocks noGrp="1"/>
          </p:cNvSpPr>
          <p:nvPr>
            <p:ph type="dt" sz="half" idx="14"/>
          </p:nvPr>
        </p:nvSpPr>
        <p:spPr>
          <a:xfrm>
            <a:off x="638175" y="6456811"/>
            <a:ext cx="2133600" cy="362508"/>
          </a:xfrm>
        </p:spPr>
        <p:txBody>
          <a:bodyPr/>
          <a:lstStyle>
            <a:lvl1pPr>
              <a:defRPr/>
            </a:lvl1pPr>
          </a:lstStyle>
          <a:p>
            <a:pPr>
              <a:defRPr/>
            </a:pPr>
            <a:fld id="{83D0DC3D-8AB3-44A0-B24F-109B9CB083EB}" type="datetime1">
              <a:rPr lang="en-US" smtClean="0"/>
              <a:t>12/19/2022</a:t>
            </a:fld>
            <a:endParaRPr lang="en-CA"/>
          </a:p>
        </p:txBody>
      </p:sp>
      <p:sp>
        <p:nvSpPr>
          <p:cNvPr id="9" name="Altbilgi Yer Tutucusu 4"/>
          <p:cNvSpPr>
            <a:spLocks noGrp="1"/>
          </p:cNvSpPr>
          <p:nvPr>
            <p:ph type="ftr" sz="quarter" idx="15"/>
          </p:nvPr>
        </p:nvSpPr>
        <p:spPr>
          <a:xfrm>
            <a:off x="3124200" y="6456811"/>
            <a:ext cx="2895600" cy="362508"/>
          </a:xfrm>
        </p:spPr>
        <p:txBody>
          <a:bodyPr/>
          <a:lstStyle>
            <a:lvl1pPr>
              <a:defRPr/>
            </a:lvl1pPr>
          </a:lstStyle>
          <a:p>
            <a:pPr>
              <a:defRPr/>
            </a:pPr>
            <a:endParaRPr lang="en-CA"/>
          </a:p>
        </p:txBody>
      </p:sp>
      <p:sp>
        <p:nvSpPr>
          <p:cNvPr id="10" name="Slayt Numarası Yer Tutucusu 5"/>
          <p:cNvSpPr>
            <a:spLocks noGrp="1"/>
          </p:cNvSpPr>
          <p:nvPr>
            <p:ph type="sldNum" sz="quarter" idx="16"/>
          </p:nvPr>
        </p:nvSpPr>
        <p:spPr>
          <a:xfrm>
            <a:off x="6372225" y="6456811"/>
            <a:ext cx="2133600" cy="362508"/>
          </a:xfrm>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875629255"/>
      </p:ext>
    </p:extLst>
  </p:cSld>
  <p:clrMapOvr>
    <a:masterClrMapping/>
  </p:clrMapOvr>
  <p:transition spd="slow">
    <p:push dir="u"/>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İki İçerik">
    <p:spTree>
      <p:nvGrpSpPr>
        <p:cNvPr id="1" name=""/>
        <p:cNvGrpSpPr/>
        <p:nvPr/>
      </p:nvGrpSpPr>
      <p:grpSpPr>
        <a:xfrm>
          <a:off x="0" y="0"/>
          <a:ext cx="0" cy="0"/>
          <a:chOff x="0" y="0"/>
          <a:chExt cx="0" cy="0"/>
        </a:xfrm>
      </p:grpSpPr>
      <p:grpSp>
        <p:nvGrpSpPr>
          <p:cNvPr id="5" name="Grup 6"/>
          <p:cNvGrpSpPr>
            <a:grpSpLocks/>
          </p:cNvGrpSpPr>
          <p:nvPr/>
        </p:nvGrpSpPr>
        <p:grpSpPr bwMode="auto">
          <a:xfrm>
            <a:off x="0" y="0"/>
            <a:ext cx="9151938" cy="6832600"/>
            <a:chOff x="0" y="0"/>
            <a:chExt cx="9151881" cy="5715000"/>
          </a:xfrm>
        </p:grpSpPr>
        <p:pic>
          <p:nvPicPr>
            <p:cNvPr id="6" name="Resim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userDrawn="1"/>
          </p:nvPicPr>
          <p:blipFill>
            <a:blip r:embed="rId3">
              <a:extLst>
                <a:ext uri="{28A0092B-C50C-407E-A947-70E740481C1C}">
                  <a14:useLocalDpi xmlns:a14="http://schemas.microsoft.com/office/drawing/2010/main" val="0"/>
                </a:ext>
              </a:extLst>
            </a:blip>
            <a:srcRect l="4874" t="3" r="14838" b="-3"/>
            <a:stretch>
              <a:fillRect/>
            </a:stretch>
          </p:blipFill>
          <p:spPr bwMode="auto">
            <a:xfrm>
              <a:off x="0" y="5233764"/>
              <a:ext cx="9151881" cy="159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70248" y="250926"/>
              <a:ext cx="918498" cy="603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İçerik Yer Tutucusu 2"/>
          <p:cNvSpPr>
            <a:spLocks noGrp="1"/>
          </p:cNvSpPr>
          <p:nvPr>
            <p:ph sz="half" idx="1"/>
          </p:nvPr>
        </p:nvSpPr>
        <p:spPr>
          <a:xfrm>
            <a:off x="1403648" y="1866688"/>
            <a:ext cx="3528392"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5076056" y="1866688"/>
            <a:ext cx="3456384"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14" name="Başlık 1"/>
          <p:cNvSpPr>
            <a:spLocks noGrp="1"/>
          </p:cNvSpPr>
          <p:nvPr>
            <p:ph type="title"/>
          </p:nvPr>
        </p:nvSpPr>
        <p:spPr>
          <a:xfrm>
            <a:off x="1320478" y="672859"/>
            <a:ext cx="7211962" cy="1138767"/>
          </a:xfrm>
        </p:spPr>
        <p:txBody>
          <a:bodyPr anchor="b">
            <a:normAutofit/>
          </a:bodyPr>
          <a:lstStyle>
            <a:lvl1pPr algn="l">
              <a:defRPr sz="2400"/>
            </a:lvl1pPr>
          </a:lstStyle>
          <a:p>
            <a:r>
              <a:rPr lang="tr-TR" smtClean="0"/>
              <a:t>Asıl başlık stili için tıklatın</a:t>
            </a:r>
            <a:endParaRPr lang="tr-TR" dirty="0"/>
          </a:p>
        </p:txBody>
      </p:sp>
      <p:sp>
        <p:nvSpPr>
          <p:cNvPr id="9" name="Veri Yer Tutucusu 3"/>
          <p:cNvSpPr>
            <a:spLocks noGrp="1"/>
          </p:cNvSpPr>
          <p:nvPr>
            <p:ph type="dt" sz="half" idx="10"/>
          </p:nvPr>
        </p:nvSpPr>
        <p:spPr>
          <a:xfrm>
            <a:off x="638175" y="6456811"/>
            <a:ext cx="2133600" cy="362508"/>
          </a:xfrm>
        </p:spPr>
        <p:txBody>
          <a:bodyPr/>
          <a:lstStyle>
            <a:lvl1pPr>
              <a:defRPr/>
            </a:lvl1pPr>
          </a:lstStyle>
          <a:p>
            <a:pPr>
              <a:defRPr/>
            </a:pPr>
            <a:fld id="{6B370FF5-F169-4A5D-8444-78FA81E0D637}" type="datetime1">
              <a:rPr lang="en-US" smtClean="0"/>
              <a:t>12/19/2022</a:t>
            </a:fld>
            <a:endParaRPr lang="en-CA"/>
          </a:p>
        </p:txBody>
      </p:sp>
      <p:sp>
        <p:nvSpPr>
          <p:cNvPr id="10" name="Altbilgi Yer Tutucusu 4"/>
          <p:cNvSpPr>
            <a:spLocks noGrp="1"/>
          </p:cNvSpPr>
          <p:nvPr>
            <p:ph type="ftr" sz="quarter" idx="11"/>
          </p:nvPr>
        </p:nvSpPr>
        <p:spPr>
          <a:xfrm>
            <a:off x="3124200" y="6456811"/>
            <a:ext cx="2895600" cy="362508"/>
          </a:xfrm>
        </p:spPr>
        <p:txBody>
          <a:bodyPr/>
          <a:lstStyle>
            <a:lvl1pPr>
              <a:defRPr/>
            </a:lvl1pPr>
          </a:lstStyle>
          <a:p>
            <a:pPr>
              <a:defRPr/>
            </a:pPr>
            <a:endParaRPr lang="en-CA"/>
          </a:p>
        </p:txBody>
      </p:sp>
      <p:sp>
        <p:nvSpPr>
          <p:cNvPr id="11" name="Slayt Numarası Yer Tutucusu 5"/>
          <p:cNvSpPr>
            <a:spLocks noGrp="1"/>
          </p:cNvSpPr>
          <p:nvPr>
            <p:ph type="sldNum" sz="quarter" idx="12"/>
          </p:nvPr>
        </p:nvSpPr>
        <p:spPr>
          <a:xfrm>
            <a:off x="6372225" y="6456811"/>
            <a:ext cx="2133600" cy="362508"/>
          </a:xfrm>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3092637398"/>
      </p:ext>
    </p:extLst>
  </p:cSld>
  <p:clrMapOvr>
    <a:masterClrMapping/>
  </p:clrMapOvr>
  <p:transition spd="slow">
    <p:push dir="u"/>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pic>
        <p:nvPicPr>
          <p:cNvPr id="3"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9151938"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9876" y="299875"/>
            <a:ext cx="91916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Başlık 1"/>
          <p:cNvSpPr>
            <a:spLocks noGrp="1"/>
          </p:cNvSpPr>
          <p:nvPr>
            <p:ph type="title"/>
          </p:nvPr>
        </p:nvSpPr>
        <p:spPr>
          <a:xfrm>
            <a:off x="1320478" y="672859"/>
            <a:ext cx="7211962" cy="1138767"/>
          </a:xfrm>
        </p:spPr>
        <p:txBody>
          <a:bodyPr anchor="b">
            <a:normAutofit/>
          </a:bodyPr>
          <a:lstStyle>
            <a:lvl1pPr algn="l">
              <a:defRPr sz="2400"/>
            </a:lvl1pPr>
          </a:lstStyle>
          <a:p>
            <a:r>
              <a:rPr lang="tr-TR" smtClean="0"/>
              <a:t>Asıl başlık stili için tıklatın</a:t>
            </a:r>
            <a:endParaRPr lang="tr-TR" dirty="0"/>
          </a:p>
        </p:txBody>
      </p:sp>
      <p:sp>
        <p:nvSpPr>
          <p:cNvPr id="6" name="Veri Yer Tutucusu 3"/>
          <p:cNvSpPr>
            <a:spLocks noGrp="1"/>
          </p:cNvSpPr>
          <p:nvPr>
            <p:ph type="dt" sz="half" idx="10"/>
          </p:nvPr>
        </p:nvSpPr>
        <p:spPr>
          <a:xfrm>
            <a:off x="638175" y="6456811"/>
            <a:ext cx="2133600" cy="362508"/>
          </a:xfrm>
        </p:spPr>
        <p:txBody>
          <a:bodyPr/>
          <a:lstStyle>
            <a:lvl1pPr>
              <a:defRPr/>
            </a:lvl1pPr>
          </a:lstStyle>
          <a:p>
            <a:pPr>
              <a:defRPr/>
            </a:pPr>
            <a:fld id="{5323AFA5-8255-45DD-889A-2DF1BCD6259C}" type="datetime1">
              <a:rPr lang="en-US" smtClean="0"/>
              <a:t>12/19/2022</a:t>
            </a:fld>
            <a:endParaRPr lang="en-CA"/>
          </a:p>
        </p:txBody>
      </p:sp>
      <p:sp>
        <p:nvSpPr>
          <p:cNvPr id="7" name="Altbilgi Yer Tutucusu 4"/>
          <p:cNvSpPr>
            <a:spLocks noGrp="1"/>
          </p:cNvSpPr>
          <p:nvPr>
            <p:ph type="ftr" sz="quarter" idx="11"/>
          </p:nvPr>
        </p:nvSpPr>
        <p:spPr>
          <a:xfrm>
            <a:off x="3124200" y="6456811"/>
            <a:ext cx="2895600" cy="362508"/>
          </a:xfrm>
        </p:spPr>
        <p:txBody>
          <a:bodyPr/>
          <a:lstStyle>
            <a:lvl1pPr>
              <a:defRPr/>
            </a:lvl1pPr>
          </a:lstStyle>
          <a:p>
            <a:pPr>
              <a:defRPr/>
            </a:pPr>
            <a:endParaRPr lang="en-CA"/>
          </a:p>
        </p:txBody>
      </p:sp>
      <p:sp>
        <p:nvSpPr>
          <p:cNvPr id="8" name="Slayt Numarası Yer Tutucusu 5"/>
          <p:cNvSpPr>
            <a:spLocks noGrp="1"/>
          </p:cNvSpPr>
          <p:nvPr>
            <p:ph type="sldNum" sz="quarter" idx="12"/>
          </p:nvPr>
        </p:nvSpPr>
        <p:spPr>
          <a:xfrm>
            <a:off x="6372225" y="6456811"/>
            <a:ext cx="2133600" cy="362508"/>
          </a:xfrm>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149195496"/>
      </p:ext>
    </p:extLst>
  </p:cSld>
  <p:clrMapOvr>
    <a:masterClrMapping/>
  </p:clrMapOvr>
  <p:transition spd="slow">
    <p:push dir="u"/>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2"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9151938"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Veri Yer Tutucusu 3"/>
          <p:cNvSpPr>
            <a:spLocks noGrp="1"/>
          </p:cNvSpPr>
          <p:nvPr>
            <p:ph type="dt" sz="half" idx="10"/>
          </p:nvPr>
        </p:nvSpPr>
        <p:spPr>
          <a:xfrm>
            <a:off x="638175" y="6456811"/>
            <a:ext cx="2133600" cy="362508"/>
          </a:xfrm>
        </p:spPr>
        <p:txBody>
          <a:bodyPr/>
          <a:lstStyle>
            <a:lvl1pPr>
              <a:defRPr/>
            </a:lvl1pPr>
          </a:lstStyle>
          <a:p>
            <a:pPr>
              <a:defRPr/>
            </a:pPr>
            <a:fld id="{9D798F09-829D-406C-93FD-51F85DE091E9}" type="datetime1">
              <a:rPr lang="en-US" smtClean="0"/>
              <a:t>12/19/2022</a:t>
            </a:fld>
            <a:endParaRPr lang="en-CA"/>
          </a:p>
        </p:txBody>
      </p:sp>
      <p:sp>
        <p:nvSpPr>
          <p:cNvPr id="5" name="Altbilgi Yer Tutucusu 4"/>
          <p:cNvSpPr>
            <a:spLocks noGrp="1"/>
          </p:cNvSpPr>
          <p:nvPr>
            <p:ph type="ftr" sz="quarter" idx="11"/>
          </p:nvPr>
        </p:nvSpPr>
        <p:spPr>
          <a:xfrm>
            <a:off x="3124200" y="6456811"/>
            <a:ext cx="2895600" cy="362508"/>
          </a:xfrm>
        </p:spPr>
        <p:txBody>
          <a:bodyPr/>
          <a:lstStyle>
            <a:lvl1pPr>
              <a:defRPr/>
            </a:lvl1pPr>
          </a:lstStyle>
          <a:p>
            <a:pPr>
              <a:defRPr/>
            </a:pPr>
            <a:endParaRPr lang="en-CA"/>
          </a:p>
        </p:txBody>
      </p:sp>
      <p:sp>
        <p:nvSpPr>
          <p:cNvPr id="6" name="Slayt Numarası Yer Tutucusu 5"/>
          <p:cNvSpPr>
            <a:spLocks noGrp="1"/>
          </p:cNvSpPr>
          <p:nvPr>
            <p:ph type="sldNum" sz="quarter" idx="12"/>
          </p:nvPr>
        </p:nvSpPr>
        <p:spPr>
          <a:xfrm>
            <a:off x="6372225" y="6456811"/>
            <a:ext cx="2133600" cy="362508"/>
          </a:xfrm>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386179581"/>
      </p:ext>
    </p:extLst>
  </p:cSld>
  <p:clrMapOvr>
    <a:masterClrMapping/>
  </p:clrMapOvr>
  <p:transition spd="slow">
    <p:push dir="u"/>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9151938"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1792288" y="4782873"/>
            <a:ext cx="5486400" cy="564639"/>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0506"/>
            <a:ext cx="5486400" cy="409956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tr-TR" noProof="0"/>
          </a:p>
        </p:txBody>
      </p:sp>
      <p:sp>
        <p:nvSpPr>
          <p:cNvPr id="4" name="Metin Yer Tutucusu 3"/>
          <p:cNvSpPr>
            <a:spLocks noGrp="1"/>
          </p:cNvSpPr>
          <p:nvPr>
            <p:ph type="body" sz="half" idx="2"/>
          </p:nvPr>
        </p:nvSpPr>
        <p:spPr>
          <a:xfrm>
            <a:off x="1907704" y="5443363"/>
            <a:ext cx="5370984" cy="80188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7" name="Veri Yer Tutucusu 3"/>
          <p:cNvSpPr>
            <a:spLocks noGrp="1"/>
          </p:cNvSpPr>
          <p:nvPr>
            <p:ph type="dt" sz="half" idx="10"/>
          </p:nvPr>
        </p:nvSpPr>
        <p:spPr>
          <a:xfrm>
            <a:off x="638175" y="6443537"/>
            <a:ext cx="2133600" cy="364405"/>
          </a:xfrm>
        </p:spPr>
        <p:txBody>
          <a:bodyPr/>
          <a:lstStyle>
            <a:lvl1pPr>
              <a:defRPr/>
            </a:lvl1pPr>
          </a:lstStyle>
          <a:p>
            <a:pPr>
              <a:defRPr/>
            </a:pPr>
            <a:fld id="{00C5CD64-6E44-4BAE-A567-E16C2093B565}" type="datetime1">
              <a:rPr lang="en-US" smtClean="0"/>
              <a:t>12/19/2022</a:t>
            </a:fld>
            <a:endParaRPr lang="en-CA"/>
          </a:p>
        </p:txBody>
      </p:sp>
      <p:sp>
        <p:nvSpPr>
          <p:cNvPr id="8" name="Altbilgi Yer Tutucusu 4"/>
          <p:cNvSpPr>
            <a:spLocks noGrp="1"/>
          </p:cNvSpPr>
          <p:nvPr>
            <p:ph type="ftr" sz="quarter" idx="11"/>
          </p:nvPr>
        </p:nvSpPr>
        <p:spPr>
          <a:xfrm>
            <a:off x="3124200" y="6443537"/>
            <a:ext cx="2895600" cy="364405"/>
          </a:xfrm>
        </p:spPr>
        <p:txBody>
          <a:bodyPr/>
          <a:lstStyle>
            <a:lvl1pPr>
              <a:defRPr/>
            </a:lvl1pPr>
          </a:lstStyle>
          <a:p>
            <a:pPr>
              <a:defRPr/>
            </a:pPr>
            <a:endParaRPr lang="en-CA"/>
          </a:p>
        </p:txBody>
      </p:sp>
      <p:sp>
        <p:nvSpPr>
          <p:cNvPr id="9" name="Slayt Numarası Yer Tutucusu 5"/>
          <p:cNvSpPr>
            <a:spLocks noGrp="1"/>
          </p:cNvSpPr>
          <p:nvPr>
            <p:ph type="sldNum" sz="quarter" idx="12"/>
          </p:nvPr>
        </p:nvSpPr>
        <p:spPr>
          <a:xfrm>
            <a:off x="6372225" y="6443537"/>
            <a:ext cx="2133600" cy="364405"/>
          </a:xfrm>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2233898874"/>
      </p:ext>
    </p:extLst>
  </p:cSld>
  <p:clrMapOvr>
    <a:masterClrMapping/>
  </p:clrMapOvr>
  <p:transition spd="slow">
    <p:push dir="u"/>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cSld name="1_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22650"/>
            <a:ext cx="7772400" cy="1464581"/>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71837"/>
            <a:ext cx="6400800" cy="1746109"/>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p:txBody>
          <a:bodyPr/>
          <a:lstStyle>
            <a:lvl1pPr>
              <a:defRPr/>
            </a:lvl1pPr>
          </a:lstStyle>
          <a:p>
            <a:pPr>
              <a:defRPr/>
            </a:pPr>
            <a:fld id="{A7A2D7E5-DEC7-478E-956A-4B2ABBE4FEEF}" type="datetime1">
              <a:rPr lang="en-US" smtClean="0"/>
              <a:t>12/19/2022</a:t>
            </a:fld>
            <a:endParaRPr lang="en-CA"/>
          </a:p>
        </p:txBody>
      </p:sp>
      <p:sp>
        <p:nvSpPr>
          <p:cNvPr id="5" name="Rectangle 5"/>
          <p:cNvSpPr>
            <a:spLocks noGrp="1" noChangeArrowheads="1"/>
          </p:cNvSpPr>
          <p:nvPr>
            <p:ph type="ftr" sz="quarter" idx="11"/>
          </p:nvPr>
        </p:nvSpPr>
        <p:spPr/>
        <p:txBody>
          <a:bodyPr/>
          <a:lstStyle>
            <a:lvl1pPr>
              <a:defRPr/>
            </a:lvl1pPr>
          </a:lstStyle>
          <a:p>
            <a:pPr>
              <a:defRPr/>
            </a:pPr>
            <a:endParaRPr lang="en-CA"/>
          </a:p>
        </p:txBody>
      </p:sp>
      <p:sp>
        <p:nvSpPr>
          <p:cNvPr id="6" name="Rectangle 6"/>
          <p:cNvSpPr>
            <a:spLocks noGrp="1" noChangeArrowheads="1"/>
          </p:cNvSpPr>
          <p:nvPr>
            <p:ph type="sldNum" sz="quarter" idx="12"/>
          </p:nvPr>
        </p:nvSpPr>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1215805699"/>
      </p:ext>
    </p:extLst>
  </p:cSld>
  <p:clrMapOvr>
    <a:masterClrMapping/>
  </p:clrMapOvr>
  <p:transition spd="slow">
    <p:push dir="u"/>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663"/>
            <a:ext cx="8229600" cy="1138767"/>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594327"/>
            <a:ext cx="4038600" cy="4509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4648200" y="1594274"/>
            <a:ext cx="4038600" cy="217789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4648200" y="3924168"/>
            <a:ext cx="4038600" cy="21794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Veri Yer Tutucusu 3"/>
          <p:cNvSpPr>
            <a:spLocks noGrp="1"/>
          </p:cNvSpPr>
          <p:nvPr>
            <p:ph type="dt" sz="half" idx="10"/>
          </p:nvPr>
        </p:nvSpPr>
        <p:spPr/>
        <p:txBody>
          <a:bodyPr/>
          <a:lstStyle>
            <a:lvl1pPr>
              <a:defRPr/>
            </a:lvl1pPr>
          </a:lstStyle>
          <a:p>
            <a:pPr>
              <a:defRPr/>
            </a:pPr>
            <a:fld id="{89353B18-ABC1-49D9-9F2D-3D7842A24D78}" type="datetime1">
              <a:rPr lang="en-US" smtClean="0"/>
              <a:t>12/19/2022</a:t>
            </a:fld>
            <a:endParaRPr lang="en-CA"/>
          </a:p>
        </p:txBody>
      </p:sp>
      <p:sp>
        <p:nvSpPr>
          <p:cNvPr id="7" name="Altbilgi Yer Tutucusu 4"/>
          <p:cNvSpPr>
            <a:spLocks noGrp="1"/>
          </p:cNvSpPr>
          <p:nvPr>
            <p:ph type="ftr" sz="quarter" idx="11"/>
          </p:nvPr>
        </p:nvSpPr>
        <p:spPr/>
        <p:txBody>
          <a:bodyPr/>
          <a:lstStyle>
            <a:lvl1pPr>
              <a:defRPr/>
            </a:lvl1pPr>
          </a:lstStyle>
          <a:p>
            <a:pPr>
              <a:defRPr/>
            </a:pPr>
            <a:endParaRPr lang="en-CA"/>
          </a:p>
        </p:txBody>
      </p:sp>
      <p:sp>
        <p:nvSpPr>
          <p:cNvPr id="8" name="Slayt Numarası Yer Tutucusu 5"/>
          <p:cNvSpPr>
            <a:spLocks noGrp="1"/>
          </p:cNvSpPr>
          <p:nvPr>
            <p:ph type="sldNum" sz="quarter" idx="12"/>
          </p:nvPr>
        </p:nvSpPr>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1510004977"/>
      </p:ext>
    </p:extLst>
  </p:cSld>
  <p:clrMapOvr>
    <a:masterClrMapping/>
  </p:clrMapOvr>
  <p:transition spd="slow">
    <p:push dir="u"/>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3798"/>
            <a:ext cx="8229600" cy="582985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
          <p:cNvSpPr>
            <a:spLocks noGrp="1" noChangeArrowheads="1"/>
          </p:cNvSpPr>
          <p:nvPr>
            <p:ph type="dt" sz="half" idx="10"/>
          </p:nvPr>
        </p:nvSpPr>
        <p:spPr/>
        <p:txBody>
          <a:bodyPr/>
          <a:lstStyle>
            <a:lvl1pPr>
              <a:defRPr>
                <a:solidFill>
                  <a:srgbClr val="000000"/>
                </a:solidFill>
              </a:defRPr>
            </a:lvl1pPr>
          </a:lstStyle>
          <a:p>
            <a:pPr>
              <a:defRPr/>
            </a:pPr>
            <a:fld id="{F7BEC46F-86C0-42A8-B9AC-329040D3C060}" type="datetime1">
              <a:rPr lang="en-US" smtClean="0"/>
              <a:t>12/19/2022</a:t>
            </a:fld>
            <a:endParaRPr lang="en-CA"/>
          </a:p>
        </p:txBody>
      </p:sp>
      <p:sp>
        <p:nvSpPr>
          <p:cNvPr id="4" name="Rectangle 5"/>
          <p:cNvSpPr>
            <a:spLocks noGrp="1" noChangeArrowheads="1"/>
          </p:cNvSpPr>
          <p:nvPr>
            <p:ph type="ftr" sz="quarter" idx="11"/>
          </p:nvPr>
        </p:nvSpPr>
        <p:spPr/>
        <p:txBody>
          <a:bodyPr/>
          <a:lstStyle>
            <a:lvl1pPr>
              <a:defRPr>
                <a:solidFill>
                  <a:srgbClr val="000000"/>
                </a:solidFill>
              </a:defRPr>
            </a:lvl1pPr>
          </a:lstStyle>
          <a:p>
            <a:pPr>
              <a:defRPr/>
            </a:pPr>
            <a:endParaRPr lang="en-CA"/>
          </a:p>
        </p:txBody>
      </p:sp>
      <p:sp>
        <p:nvSpPr>
          <p:cNvPr id="5" name="Rectangle 6"/>
          <p:cNvSpPr>
            <a:spLocks noGrp="1" noChangeArrowheads="1"/>
          </p:cNvSpPr>
          <p:nvPr>
            <p:ph type="sldNum" sz="quarter" idx="12"/>
          </p:nvPr>
        </p:nvSpPr>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1128910277"/>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29602"/>
            <a:ext cx="4040188"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66820"/>
            <a:ext cx="4040188"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33" y="1529602"/>
            <a:ext cx="4041775"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33" y="2166820"/>
            <a:ext cx="4041775"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pPr>
              <a:defRPr/>
            </a:pPr>
            <a:fld id="{098E0633-6EE1-42B8-B737-9B93D0DBD80A}" type="datetime1">
              <a:rPr lang="en-US" smtClean="0">
                <a:solidFill>
                  <a:prstClr val="black">
                    <a:tint val="75000"/>
                  </a:prstClr>
                </a:solidFill>
              </a:rPr>
              <a:t>12/19/2022</a:t>
            </a:fld>
            <a:endParaRPr lang="en-CA">
              <a:solidFill>
                <a:prstClr val="black">
                  <a:tint val="75000"/>
                </a:prstClr>
              </a:solidFill>
            </a:endParaRPr>
          </a:p>
        </p:txBody>
      </p:sp>
      <p:sp>
        <p:nvSpPr>
          <p:cNvPr id="8" name="7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9" name="8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67310073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22590"/>
            <a:ext cx="7772400" cy="1464579"/>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71837"/>
            <a:ext cx="6400800" cy="174610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pPr>
              <a:defRPr/>
            </a:pPr>
            <a:fld id="{2F9BDEE0-E164-4B9A-8225-630954335CBB}" type="datetime1">
              <a:rPr lang="en-US" smtClean="0">
                <a:solidFill>
                  <a:prstClr val="black">
                    <a:tint val="75000"/>
                  </a:prstClr>
                </a:solidFill>
              </a:rPr>
              <a:t>12/19/2022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23347078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C4C2CCDA-3C20-449C-8A71-99A8E4781FBE}" type="datetime1">
              <a:rPr lang="en-US" smtClean="0">
                <a:solidFill>
                  <a:prstClr val="black">
                    <a:tint val="75000"/>
                  </a:prstClr>
                </a:solidFill>
              </a:rPr>
              <a:t>12/19/2022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58489616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390640"/>
            <a:ext cx="7772400" cy="1357030"/>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896009"/>
            <a:ext cx="7772400" cy="149463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pPr>
              <a:defRPr/>
            </a:pPr>
            <a:fld id="{5041DC2E-41BE-4FF2-A8E2-3FBD57E59307}" type="datetime1">
              <a:rPr lang="en-US" smtClean="0">
                <a:solidFill>
                  <a:prstClr val="black">
                    <a:tint val="75000"/>
                  </a:prstClr>
                </a:solidFill>
              </a:rPr>
              <a:t>12/19/2022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7859298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594335"/>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594335"/>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pPr>
              <a:defRPr/>
            </a:pPr>
            <a:fld id="{1808CAA6-2096-43ED-8235-B9940E71455F}" type="datetime1">
              <a:rPr lang="en-US" smtClean="0">
                <a:solidFill>
                  <a:prstClr val="black">
                    <a:tint val="75000"/>
                  </a:prstClr>
                </a:solidFill>
              </a:rPr>
              <a:t>12/19/2022</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18969312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29572"/>
            <a:ext cx="4040188"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66820"/>
            <a:ext cx="4040188"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33" y="1529572"/>
            <a:ext cx="4041775"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33" y="2166820"/>
            <a:ext cx="4041775"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pPr>
              <a:defRPr/>
            </a:pPr>
            <a:fld id="{AC97631F-96A1-48E9-A50D-FCAE86AC73E1}" type="datetime1">
              <a:rPr lang="en-US" smtClean="0">
                <a:solidFill>
                  <a:prstClr val="black">
                    <a:tint val="75000"/>
                  </a:prstClr>
                </a:solidFill>
              </a:rPr>
              <a:t>12/19/2022</a:t>
            </a:fld>
            <a:endParaRPr lang="en-CA">
              <a:solidFill>
                <a:prstClr val="black">
                  <a:tint val="75000"/>
                </a:prstClr>
              </a:solidFill>
            </a:endParaRPr>
          </a:p>
        </p:txBody>
      </p:sp>
      <p:sp>
        <p:nvSpPr>
          <p:cNvPr id="8" name="7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9" name="8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67310073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pPr>
              <a:defRPr/>
            </a:pPr>
            <a:fld id="{79423A92-2B8E-43D8-9201-DB7C105FEC60}" type="datetime1">
              <a:rPr lang="en-US" smtClean="0">
                <a:solidFill>
                  <a:prstClr val="black">
                    <a:tint val="75000"/>
                  </a:prstClr>
                </a:solidFill>
              </a:rPr>
              <a:t>12/19/2022</a:t>
            </a:fld>
            <a:endParaRPr lang="en-CA">
              <a:solidFill>
                <a:prstClr val="black">
                  <a:tint val="75000"/>
                </a:prstClr>
              </a:solidFill>
            </a:endParaRPr>
          </a:p>
        </p:txBody>
      </p:sp>
      <p:sp>
        <p:nvSpPr>
          <p:cNvPr id="4" name="3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5" name="4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99462080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E1A7DADE-8C3B-486E-918A-4C259D178417}" type="datetime1">
              <a:rPr lang="en-US" smtClean="0">
                <a:solidFill>
                  <a:prstClr val="black">
                    <a:tint val="75000"/>
                  </a:prstClr>
                </a:solidFill>
              </a:rPr>
              <a:t>12/19/2022</a:t>
            </a:fld>
            <a:endParaRPr lang="en-CA">
              <a:solidFill>
                <a:prstClr val="black">
                  <a:tint val="75000"/>
                </a:prstClr>
              </a:solidFill>
            </a:endParaRPr>
          </a:p>
        </p:txBody>
      </p:sp>
      <p:sp>
        <p:nvSpPr>
          <p:cNvPr id="3" name="2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4" name="3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12238474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19" y="272042"/>
            <a:ext cx="3008313" cy="1157746"/>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2100"/>
            <a:ext cx="5111750" cy="58314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19" y="1429794"/>
            <a:ext cx="3008313" cy="46736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9B9DB6EF-202A-4303-B7B2-C8EBC12F6435}" type="datetime1">
              <a:rPr lang="en-US" smtClean="0">
                <a:solidFill>
                  <a:prstClr val="black">
                    <a:tint val="75000"/>
                  </a:prstClr>
                </a:solidFill>
              </a:rPr>
              <a:t>12/19/2022</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18378480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782884"/>
            <a:ext cx="5486400" cy="564639"/>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0504"/>
            <a:ext cx="5486400" cy="40995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a:p>
        </p:txBody>
      </p:sp>
      <p:sp>
        <p:nvSpPr>
          <p:cNvPr id="4" name="3 Metin Yer Tutucusu"/>
          <p:cNvSpPr>
            <a:spLocks noGrp="1"/>
          </p:cNvSpPr>
          <p:nvPr>
            <p:ph type="body" sz="half" idx="2"/>
          </p:nvPr>
        </p:nvSpPr>
        <p:spPr>
          <a:xfrm>
            <a:off x="1792288" y="5347523"/>
            <a:ext cx="5486400" cy="80188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F8AC5324-7000-472C-80B4-7304FDA75D6E}" type="datetime1">
              <a:rPr lang="en-US" smtClean="0">
                <a:solidFill>
                  <a:prstClr val="black">
                    <a:tint val="75000"/>
                  </a:prstClr>
                </a:solidFill>
              </a:rPr>
              <a:t>12/19/2022</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15730059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AA33F6B6-E958-465A-87A8-391DA58EDC26}" type="datetime1">
              <a:rPr lang="en-US" smtClean="0">
                <a:solidFill>
                  <a:prstClr val="black">
                    <a:tint val="75000"/>
                  </a:prstClr>
                </a:solidFill>
              </a:rPr>
              <a:t>12/19/2022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0041638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pPr>
              <a:defRPr/>
            </a:pPr>
            <a:fld id="{BDCDE32C-C6EF-4DA8-9DEA-31BBD8BA870C}" type="datetime1">
              <a:rPr lang="en-US" smtClean="0">
                <a:solidFill>
                  <a:prstClr val="black">
                    <a:tint val="75000"/>
                  </a:prstClr>
                </a:solidFill>
              </a:rPr>
              <a:t>12/19/2022</a:t>
            </a:fld>
            <a:endParaRPr lang="en-CA">
              <a:solidFill>
                <a:prstClr val="black">
                  <a:tint val="75000"/>
                </a:prstClr>
              </a:solidFill>
            </a:endParaRPr>
          </a:p>
        </p:txBody>
      </p:sp>
      <p:sp>
        <p:nvSpPr>
          <p:cNvPr id="4" name="3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5" name="4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99462080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3774"/>
            <a:ext cx="2057400" cy="5829853"/>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3774"/>
            <a:ext cx="6019800" cy="582985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3D25B45C-3260-4F23-B0A9-4E4703D14271}" type="datetime1">
              <a:rPr lang="en-US" smtClean="0">
                <a:solidFill>
                  <a:prstClr val="black">
                    <a:tint val="75000"/>
                  </a:prstClr>
                </a:solidFill>
              </a:rPr>
              <a:t>12/19/2022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36371103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22590"/>
            <a:ext cx="7772400" cy="1464579"/>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71837"/>
            <a:ext cx="6400800" cy="174610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pPr>
              <a:defRPr/>
            </a:pPr>
            <a:fld id="{D899D684-9C83-4357-94D5-82DFBBD9C89D}" type="datetime1">
              <a:rPr lang="en-US" smtClean="0">
                <a:solidFill>
                  <a:prstClr val="black">
                    <a:tint val="75000"/>
                  </a:prstClr>
                </a:solidFill>
              </a:rPr>
              <a:t>12/19/2022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79924278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DCE15931-2A8E-4623-A65C-0D883A86E3D0}" type="datetime1">
              <a:rPr lang="en-US" smtClean="0">
                <a:solidFill>
                  <a:prstClr val="black">
                    <a:tint val="75000"/>
                  </a:prstClr>
                </a:solidFill>
              </a:rPr>
              <a:t>12/19/2022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83619015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390640"/>
            <a:ext cx="7772400" cy="1357030"/>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896009"/>
            <a:ext cx="7772400" cy="149463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pPr>
              <a:defRPr/>
            </a:pPr>
            <a:fld id="{C9EE6264-E6CF-470E-A3E3-E7F5FA72822A}" type="datetime1">
              <a:rPr lang="en-US" smtClean="0">
                <a:solidFill>
                  <a:prstClr val="black">
                    <a:tint val="75000"/>
                  </a:prstClr>
                </a:solidFill>
              </a:rPr>
              <a:t>12/19/2022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91487880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594335"/>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594335"/>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pPr>
              <a:defRPr/>
            </a:pPr>
            <a:fld id="{A3431DE5-3890-451D-892E-496469116413}" type="datetime1">
              <a:rPr lang="en-US" smtClean="0">
                <a:solidFill>
                  <a:prstClr val="black">
                    <a:tint val="75000"/>
                  </a:prstClr>
                </a:solidFill>
              </a:rPr>
              <a:t>12/19/2022</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15696575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29557"/>
            <a:ext cx="4040188"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66820"/>
            <a:ext cx="4040188"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33" y="1529557"/>
            <a:ext cx="4041775"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33" y="2166820"/>
            <a:ext cx="4041775"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pPr>
              <a:defRPr/>
            </a:pPr>
            <a:fld id="{69DE5DF6-41B3-4081-B680-73424DDE2560}" type="datetime1">
              <a:rPr lang="en-US" smtClean="0">
                <a:solidFill>
                  <a:prstClr val="black">
                    <a:tint val="75000"/>
                  </a:prstClr>
                </a:solidFill>
              </a:rPr>
              <a:t>12/19/2022</a:t>
            </a:fld>
            <a:endParaRPr lang="en-CA">
              <a:solidFill>
                <a:prstClr val="black">
                  <a:tint val="75000"/>
                </a:prstClr>
              </a:solidFill>
            </a:endParaRPr>
          </a:p>
        </p:txBody>
      </p:sp>
      <p:sp>
        <p:nvSpPr>
          <p:cNvPr id="8" name="7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9" name="8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05469687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pPr>
              <a:defRPr/>
            </a:pPr>
            <a:fld id="{2FD996FA-B699-41EB-A2DA-73220DB8FADD}" type="datetime1">
              <a:rPr lang="en-US" smtClean="0">
                <a:solidFill>
                  <a:prstClr val="black">
                    <a:tint val="75000"/>
                  </a:prstClr>
                </a:solidFill>
              </a:rPr>
              <a:t>12/19/2022</a:t>
            </a:fld>
            <a:endParaRPr lang="en-CA">
              <a:solidFill>
                <a:prstClr val="black">
                  <a:tint val="75000"/>
                </a:prstClr>
              </a:solidFill>
            </a:endParaRPr>
          </a:p>
        </p:txBody>
      </p:sp>
      <p:sp>
        <p:nvSpPr>
          <p:cNvPr id="4" name="3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5" name="4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87950106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D6551DA9-231E-4DA9-B93C-429A97A42298}" type="datetime1">
              <a:rPr lang="en-US" smtClean="0">
                <a:solidFill>
                  <a:prstClr val="black">
                    <a:tint val="75000"/>
                  </a:prstClr>
                </a:solidFill>
              </a:rPr>
              <a:t>12/19/2022</a:t>
            </a:fld>
            <a:endParaRPr lang="en-CA">
              <a:solidFill>
                <a:prstClr val="black">
                  <a:tint val="75000"/>
                </a:prstClr>
              </a:solidFill>
            </a:endParaRPr>
          </a:p>
        </p:txBody>
      </p:sp>
      <p:sp>
        <p:nvSpPr>
          <p:cNvPr id="3" name="2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4" name="3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89144772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19" y="272042"/>
            <a:ext cx="3008313" cy="1157746"/>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2100"/>
            <a:ext cx="5111750" cy="58314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19" y="1429794"/>
            <a:ext cx="3008313" cy="46736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7BB73175-3CEB-49B7-AF74-13B5FBE3A160}" type="datetime1">
              <a:rPr lang="en-US" smtClean="0">
                <a:solidFill>
                  <a:prstClr val="black">
                    <a:tint val="75000"/>
                  </a:prstClr>
                </a:solidFill>
              </a:rPr>
              <a:t>12/19/2022</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39020774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782884"/>
            <a:ext cx="5486400" cy="564639"/>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0504"/>
            <a:ext cx="5486400" cy="40995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a:p>
        </p:txBody>
      </p:sp>
      <p:sp>
        <p:nvSpPr>
          <p:cNvPr id="4" name="3 Metin Yer Tutucusu"/>
          <p:cNvSpPr>
            <a:spLocks noGrp="1"/>
          </p:cNvSpPr>
          <p:nvPr>
            <p:ph type="body" sz="half" idx="2"/>
          </p:nvPr>
        </p:nvSpPr>
        <p:spPr>
          <a:xfrm>
            <a:off x="1792288" y="5347523"/>
            <a:ext cx="5486400" cy="80188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7AFA4DF9-4F80-4FFD-A82D-747FCCB309B2}" type="datetime1">
              <a:rPr lang="en-US" smtClean="0">
                <a:solidFill>
                  <a:prstClr val="black">
                    <a:tint val="75000"/>
                  </a:prstClr>
                </a:solidFill>
              </a:rPr>
              <a:t>12/19/2022</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42173415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79175A94-80A4-4D80-9094-61D317DFD890}" type="datetime1">
              <a:rPr lang="en-US" smtClean="0">
                <a:solidFill>
                  <a:prstClr val="black">
                    <a:tint val="75000"/>
                  </a:prstClr>
                </a:solidFill>
              </a:rPr>
              <a:t>12/19/2022</a:t>
            </a:fld>
            <a:endParaRPr lang="en-CA">
              <a:solidFill>
                <a:prstClr val="black">
                  <a:tint val="75000"/>
                </a:prstClr>
              </a:solidFill>
            </a:endParaRPr>
          </a:p>
        </p:txBody>
      </p:sp>
      <p:sp>
        <p:nvSpPr>
          <p:cNvPr id="3" name="2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4" name="3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12238474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CEDF6001-CEBB-4A30-A674-18C7680C2C19}" type="datetime1">
              <a:rPr lang="en-US" smtClean="0">
                <a:solidFill>
                  <a:prstClr val="black">
                    <a:tint val="75000"/>
                  </a:prstClr>
                </a:solidFill>
              </a:rPr>
              <a:t>12/19/2022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87924674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3759"/>
            <a:ext cx="2057400" cy="5829853"/>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3759"/>
            <a:ext cx="6019800" cy="582985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3F47794D-DC86-438B-9300-93724981A5B1}" type="datetime1">
              <a:rPr lang="en-US" smtClean="0">
                <a:solidFill>
                  <a:prstClr val="black">
                    <a:tint val="75000"/>
                  </a:prstClr>
                </a:solidFill>
              </a:rPr>
              <a:t>12/19/2022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81865354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22590"/>
            <a:ext cx="7772400" cy="1464579"/>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71837"/>
            <a:ext cx="6400800" cy="174610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pPr>
              <a:defRPr/>
            </a:pPr>
            <a:fld id="{C4320016-F54C-4738-9495-D5136C2CAF8A}" type="datetime1">
              <a:rPr lang="en-US" smtClean="0">
                <a:solidFill>
                  <a:prstClr val="black">
                    <a:tint val="75000"/>
                  </a:prstClr>
                </a:solidFill>
              </a:rPr>
              <a:t>12/19/2022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12208427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DCD38732-183D-4CEA-92AA-53376430BDA4}" type="datetime1">
              <a:rPr lang="en-US" smtClean="0">
                <a:solidFill>
                  <a:prstClr val="black">
                    <a:tint val="75000"/>
                  </a:prstClr>
                </a:solidFill>
              </a:rPr>
              <a:t>12/19/2022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28726579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390640"/>
            <a:ext cx="7772400" cy="1357030"/>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896009"/>
            <a:ext cx="7772400" cy="149463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pPr>
              <a:defRPr/>
            </a:pPr>
            <a:fld id="{A9591909-5DEC-4211-838C-1B4363954A18}" type="datetime1">
              <a:rPr lang="en-US" smtClean="0">
                <a:solidFill>
                  <a:prstClr val="black">
                    <a:tint val="75000"/>
                  </a:prstClr>
                </a:solidFill>
              </a:rPr>
              <a:t>12/19/2022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00632229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594335"/>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594335"/>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pPr>
              <a:defRPr/>
            </a:pPr>
            <a:fld id="{CA2ACA3F-2F9F-43F8-937B-704D60FFA85A}" type="datetime1">
              <a:rPr lang="en-US" smtClean="0">
                <a:solidFill>
                  <a:prstClr val="black">
                    <a:tint val="75000"/>
                  </a:prstClr>
                </a:solidFill>
              </a:rPr>
              <a:t>12/19/2022</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86864751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29544"/>
            <a:ext cx="4040188"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66820"/>
            <a:ext cx="4040188"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33" y="1529544"/>
            <a:ext cx="4041775"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33" y="2166820"/>
            <a:ext cx="4041775"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pPr>
              <a:defRPr/>
            </a:pPr>
            <a:fld id="{DCFF3A07-08D7-4745-91CC-AFCFAC7AD10F}" type="datetime1">
              <a:rPr lang="en-US" smtClean="0">
                <a:solidFill>
                  <a:prstClr val="black">
                    <a:tint val="75000"/>
                  </a:prstClr>
                </a:solidFill>
              </a:rPr>
              <a:t>12/19/2022</a:t>
            </a:fld>
            <a:endParaRPr lang="en-CA">
              <a:solidFill>
                <a:prstClr val="black">
                  <a:tint val="75000"/>
                </a:prstClr>
              </a:solidFill>
            </a:endParaRPr>
          </a:p>
        </p:txBody>
      </p:sp>
      <p:sp>
        <p:nvSpPr>
          <p:cNvPr id="8" name="7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9" name="8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54192860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pPr>
              <a:defRPr/>
            </a:pPr>
            <a:fld id="{8ED60B04-3F54-40B4-BCE1-28909B68901E}" type="datetime1">
              <a:rPr lang="en-US" smtClean="0">
                <a:solidFill>
                  <a:prstClr val="black">
                    <a:tint val="75000"/>
                  </a:prstClr>
                </a:solidFill>
              </a:rPr>
              <a:t>12/19/2022</a:t>
            </a:fld>
            <a:endParaRPr lang="en-CA">
              <a:solidFill>
                <a:prstClr val="black">
                  <a:tint val="75000"/>
                </a:prstClr>
              </a:solidFill>
            </a:endParaRPr>
          </a:p>
        </p:txBody>
      </p:sp>
      <p:sp>
        <p:nvSpPr>
          <p:cNvPr id="4" name="3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5" name="4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53677730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894D9F45-B267-4C7C-B849-C8DFC13DEAC0}" type="datetime1">
              <a:rPr lang="en-US" smtClean="0">
                <a:solidFill>
                  <a:prstClr val="black">
                    <a:tint val="75000"/>
                  </a:prstClr>
                </a:solidFill>
              </a:rPr>
              <a:t>12/19/2022</a:t>
            </a:fld>
            <a:endParaRPr lang="en-CA">
              <a:solidFill>
                <a:prstClr val="black">
                  <a:tint val="75000"/>
                </a:prstClr>
              </a:solidFill>
            </a:endParaRPr>
          </a:p>
        </p:txBody>
      </p:sp>
      <p:sp>
        <p:nvSpPr>
          <p:cNvPr id="3" name="2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4" name="3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21503564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19" y="272042"/>
            <a:ext cx="3008313" cy="1157746"/>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2100"/>
            <a:ext cx="5111750" cy="58314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19" y="1429794"/>
            <a:ext cx="3008313" cy="46736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F96E7B6E-6194-4704-9535-AAF3AC885B0D}" type="datetime1">
              <a:rPr lang="en-US" smtClean="0">
                <a:solidFill>
                  <a:prstClr val="black">
                    <a:tint val="75000"/>
                  </a:prstClr>
                </a:solidFill>
              </a:rPr>
              <a:t>12/19/2022</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739901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19" y="272042"/>
            <a:ext cx="3008313" cy="1157746"/>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2123"/>
            <a:ext cx="5111750" cy="58314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19" y="1429794"/>
            <a:ext cx="3008313" cy="46736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33110F79-836C-48C8-B30F-4E372B418780}" type="datetime1">
              <a:rPr lang="en-US" smtClean="0">
                <a:solidFill>
                  <a:prstClr val="black">
                    <a:tint val="75000"/>
                  </a:prstClr>
                </a:solidFill>
              </a:rPr>
              <a:t>12/19/2022</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183784809"/>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782884"/>
            <a:ext cx="5486400" cy="564639"/>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0504"/>
            <a:ext cx="5486400" cy="40995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a:p>
        </p:txBody>
      </p:sp>
      <p:sp>
        <p:nvSpPr>
          <p:cNvPr id="4" name="3 Metin Yer Tutucusu"/>
          <p:cNvSpPr>
            <a:spLocks noGrp="1"/>
          </p:cNvSpPr>
          <p:nvPr>
            <p:ph type="body" sz="half" idx="2"/>
          </p:nvPr>
        </p:nvSpPr>
        <p:spPr>
          <a:xfrm>
            <a:off x="1792288" y="5347523"/>
            <a:ext cx="5486400" cy="80188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92BCEEFA-0352-4677-B3E7-F126B784DD0A}" type="datetime1">
              <a:rPr lang="en-US" smtClean="0">
                <a:solidFill>
                  <a:prstClr val="black">
                    <a:tint val="75000"/>
                  </a:prstClr>
                </a:solidFill>
              </a:rPr>
              <a:t>12/19/2022</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56698197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3FB86901-B036-43F3-9AC8-57EE8A14BFB6}" type="datetime1">
              <a:rPr lang="en-US" smtClean="0">
                <a:solidFill>
                  <a:prstClr val="black">
                    <a:tint val="75000"/>
                  </a:prstClr>
                </a:solidFill>
              </a:rPr>
              <a:t>12/19/2022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88672954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3746"/>
            <a:ext cx="2057400" cy="5829853"/>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3746"/>
            <a:ext cx="6019800" cy="582985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908DA41D-3028-439D-A5BB-42AB6E7AE017}" type="datetime1">
              <a:rPr lang="en-US" smtClean="0">
                <a:solidFill>
                  <a:prstClr val="black">
                    <a:tint val="75000"/>
                  </a:prstClr>
                </a:solidFill>
              </a:rPr>
              <a:t>12/19/2022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250186479"/>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pic>
        <p:nvPicPr>
          <p:cNvPr id="6"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13811"/>
            <a:ext cx="9144000" cy="351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3065" y="260019"/>
            <a:ext cx="1457325" cy="114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88" y="1624678"/>
            <a:ext cx="9144001" cy="191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Metin kutusu 9"/>
          <p:cNvSpPr txBox="1">
            <a:spLocks noChangeArrowheads="1"/>
          </p:cNvSpPr>
          <p:nvPr/>
        </p:nvSpPr>
        <p:spPr bwMode="auto">
          <a:xfrm>
            <a:off x="198438" y="6451223"/>
            <a:ext cx="3149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utiger 45 Light" pitchFamily="50" charset="0"/>
              </a:defRPr>
            </a:lvl1pPr>
            <a:lvl2pPr marL="742950" indent="-285750">
              <a:defRPr>
                <a:solidFill>
                  <a:schemeClr val="tx1"/>
                </a:solidFill>
                <a:latin typeface="Frutiger 45 Light" pitchFamily="50" charset="0"/>
              </a:defRPr>
            </a:lvl2pPr>
            <a:lvl3pPr marL="1143000" indent="-228600">
              <a:defRPr>
                <a:solidFill>
                  <a:schemeClr val="tx1"/>
                </a:solidFill>
                <a:latin typeface="Frutiger 45 Light" pitchFamily="50" charset="0"/>
              </a:defRPr>
            </a:lvl3pPr>
            <a:lvl4pPr marL="1600200" indent="-228600">
              <a:defRPr>
                <a:solidFill>
                  <a:schemeClr val="tx1"/>
                </a:solidFill>
                <a:latin typeface="Frutiger 45 Light" pitchFamily="50" charset="0"/>
              </a:defRPr>
            </a:lvl4pPr>
            <a:lvl5pPr marL="2057400" indent="-228600">
              <a:defRPr>
                <a:solidFill>
                  <a:schemeClr val="tx1"/>
                </a:solidFill>
                <a:latin typeface="Frutiger 45 Light" pitchFamily="50" charset="0"/>
              </a:defRPr>
            </a:lvl5pPr>
            <a:lvl6pPr marL="2514600" indent="-228600" fontAlgn="base">
              <a:spcBef>
                <a:spcPct val="0"/>
              </a:spcBef>
              <a:spcAft>
                <a:spcPct val="0"/>
              </a:spcAft>
              <a:defRPr>
                <a:solidFill>
                  <a:schemeClr val="tx1"/>
                </a:solidFill>
                <a:latin typeface="Frutiger 45 Light" pitchFamily="50" charset="0"/>
              </a:defRPr>
            </a:lvl6pPr>
            <a:lvl7pPr marL="2971800" indent="-228600" fontAlgn="base">
              <a:spcBef>
                <a:spcPct val="0"/>
              </a:spcBef>
              <a:spcAft>
                <a:spcPct val="0"/>
              </a:spcAft>
              <a:defRPr>
                <a:solidFill>
                  <a:schemeClr val="tx1"/>
                </a:solidFill>
                <a:latin typeface="Frutiger 45 Light" pitchFamily="50" charset="0"/>
              </a:defRPr>
            </a:lvl7pPr>
            <a:lvl8pPr marL="3429000" indent="-228600" fontAlgn="base">
              <a:spcBef>
                <a:spcPct val="0"/>
              </a:spcBef>
              <a:spcAft>
                <a:spcPct val="0"/>
              </a:spcAft>
              <a:defRPr>
                <a:solidFill>
                  <a:schemeClr val="tx1"/>
                </a:solidFill>
                <a:latin typeface="Frutiger 45 Light" pitchFamily="50" charset="0"/>
              </a:defRPr>
            </a:lvl8pPr>
            <a:lvl9pPr marL="3886200" indent="-228600" fontAlgn="base">
              <a:spcBef>
                <a:spcPct val="0"/>
              </a:spcBef>
              <a:spcAft>
                <a:spcPct val="0"/>
              </a:spcAft>
              <a:defRPr>
                <a:solidFill>
                  <a:schemeClr val="tx1"/>
                </a:solidFill>
                <a:latin typeface="Frutiger 45 Light" pitchFamily="50" charset="0"/>
              </a:defRPr>
            </a:lvl9pPr>
          </a:lstStyle>
          <a:p>
            <a:pPr>
              <a:defRPr/>
            </a:pPr>
            <a:r>
              <a:rPr lang="tr-TR" altLang="tr-TR" sz="1600" smtClean="0">
                <a:solidFill>
                  <a:schemeClr val="bg1"/>
                </a:solidFill>
              </a:rPr>
              <a:t>KOBİLER BÜYÜR TÜRKİYE BÜYÜR!</a:t>
            </a:r>
          </a:p>
        </p:txBody>
      </p:sp>
      <p:sp>
        <p:nvSpPr>
          <p:cNvPr id="2" name="Başlık 1"/>
          <p:cNvSpPr>
            <a:spLocks noGrp="1"/>
          </p:cNvSpPr>
          <p:nvPr>
            <p:ph type="ctrTitle"/>
          </p:nvPr>
        </p:nvSpPr>
        <p:spPr>
          <a:xfrm>
            <a:off x="265807" y="1878710"/>
            <a:ext cx="8713984" cy="783570"/>
          </a:xfrm>
        </p:spPr>
        <p:txBody>
          <a:bodyPr anchor="b">
            <a:normAutofit/>
          </a:bodyPr>
          <a:lstStyle>
            <a:lvl1pPr algn="r">
              <a:defRPr sz="3200">
                <a:latin typeface="Frutiger 95 Ultra Black" pitchFamily="50" charset="0"/>
              </a:defRPr>
            </a:lvl1pPr>
          </a:lstStyle>
          <a:p>
            <a:r>
              <a:rPr lang="tr-TR" smtClean="0"/>
              <a:t>Asıl başlık stili için tıklatın</a:t>
            </a:r>
            <a:endParaRPr lang="tr-TR" dirty="0"/>
          </a:p>
        </p:txBody>
      </p:sp>
      <p:sp>
        <p:nvSpPr>
          <p:cNvPr id="3" name="Alt Başlık 2"/>
          <p:cNvSpPr>
            <a:spLocks noGrp="1"/>
          </p:cNvSpPr>
          <p:nvPr>
            <p:ph type="subTitle" idx="1"/>
          </p:nvPr>
        </p:nvSpPr>
        <p:spPr>
          <a:xfrm>
            <a:off x="266823" y="2627261"/>
            <a:ext cx="8712968" cy="430448"/>
          </a:xfrm>
        </p:spPr>
        <p:txBody>
          <a:bodyPr>
            <a:noAutofit/>
          </a:bodyPr>
          <a:lstStyle>
            <a:lvl1pPr marL="0" indent="0" algn="r">
              <a:buNone/>
              <a:defRPr sz="1600">
                <a:solidFill>
                  <a:schemeClr val="tx1">
                    <a:lumMod val="75000"/>
                    <a:lumOff val="25000"/>
                  </a:schemeClr>
                </a:solidFill>
                <a:latin typeface="Frutiger 45 Light"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dirty="0"/>
          </a:p>
        </p:txBody>
      </p:sp>
      <p:sp>
        <p:nvSpPr>
          <p:cNvPr id="9" name="Metin Yer Tutucusu 8"/>
          <p:cNvSpPr>
            <a:spLocks noGrp="1"/>
          </p:cNvSpPr>
          <p:nvPr>
            <p:ph type="body" sz="quarter" idx="13"/>
          </p:nvPr>
        </p:nvSpPr>
        <p:spPr>
          <a:xfrm>
            <a:off x="4570518" y="3404966"/>
            <a:ext cx="4401114" cy="345040"/>
          </a:xfrm>
        </p:spPr>
        <p:txBody>
          <a:bodyPr>
            <a:noAutofit/>
          </a:bodyPr>
          <a:lstStyle>
            <a:lvl1pPr marL="0" indent="0" algn="r">
              <a:buNone/>
              <a:defRPr sz="1400">
                <a:solidFill>
                  <a:schemeClr val="bg1"/>
                </a:solidFill>
                <a:latin typeface="Frutiger 45 Light" pitchFamily="50" charset="0"/>
              </a:defRPr>
            </a:lvl1pPr>
          </a:lstStyle>
          <a:p>
            <a:pPr lvl="0"/>
            <a:r>
              <a:rPr lang="tr-TR" smtClean="0"/>
              <a:t>Asıl metin stillerini düzenlemek için tıklatın</a:t>
            </a:r>
          </a:p>
        </p:txBody>
      </p:sp>
      <p:sp>
        <p:nvSpPr>
          <p:cNvPr id="11" name="Metin Yer Tutucusu 10"/>
          <p:cNvSpPr>
            <a:spLocks noGrp="1"/>
          </p:cNvSpPr>
          <p:nvPr>
            <p:ph type="body" sz="quarter" idx="14"/>
          </p:nvPr>
        </p:nvSpPr>
        <p:spPr>
          <a:xfrm>
            <a:off x="4572067" y="435071"/>
            <a:ext cx="4392546" cy="1032482"/>
          </a:xfrm>
        </p:spPr>
        <p:txBody>
          <a:bodyPr>
            <a:normAutofit/>
          </a:bodyPr>
          <a:lstStyle>
            <a:lvl1pPr marL="0" indent="0" algn="r">
              <a:lnSpc>
                <a:spcPct val="100000"/>
              </a:lnSpc>
              <a:spcBef>
                <a:spcPts val="0"/>
              </a:spcBef>
              <a:spcAft>
                <a:spcPts val="1000"/>
              </a:spcAft>
              <a:buNone/>
              <a:defRPr sz="1050">
                <a:latin typeface="Frutiger 45 Light" pitchFamily="50" charset="0"/>
              </a:defRPr>
            </a:lvl1pPr>
          </a:lstStyle>
          <a:p>
            <a:pPr lvl="0"/>
            <a:r>
              <a:rPr lang="tr-TR" smtClean="0"/>
              <a:t>Asıl metin stillerini düzenlemek için tıklatın</a:t>
            </a:r>
          </a:p>
          <a:p>
            <a:pPr lvl="1"/>
            <a:r>
              <a:rPr lang="tr-TR" smtClean="0"/>
              <a:t>İkinci düzey</a:t>
            </a:r>
          </a:p>
          <a:p>
            <a:pPr lvl="2"/>
            <a:r>
              <a:rPr lang="tr-TR" smtClean="0"/>
              <a:t>Üçüncü düzey</a:t>
            </a:r>
          </a:p>
        </p:txBody>
      </p:sp>
    </p:spTree>
    <p:extLst>
      <p:ext uri="{BB962C8B-B14F-4D97-AF65-F5344CB8AC3E}">
        <p14:creationId xmlns:p14="http://schemas.microsoft.com/office/powerpoint/2010/main" val="1937244486"/>
      </p:ext>
    </p:extLst>
  </p:cSld>
  <p:clrMapOvr>
    <a:masterClrMapping/>
  </p:clrMapOvr>
  <p:transition spd="slow">
    <p:push dir="u"/>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9151938"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9876" y="299875"/>
            <a:ext cx="91916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1320478" y="672859"/>
            <a:ext cx="7211962" cy="1138767"/>
          </a:xfrm>
        </p:spPr>
        <p:txBody>
          <a:bodyPr anchor="b">
            <a:normAutofit/>
          </a:bodyPr>
          <a:lstStyle>
            <a:lvl1pPr algn="l">
              <a:defRPr sz="2400"/>
            </a:lvl1pPr>
          </a:lstStyle>
          <a:p>
            <a:r>
              <a:rPr lang="tr-TR" smtClean="0"/>
              <a:t>Asıl başlık stili için tıklatın</a:t>
            </a:r>
            <a:endParaRPr lang="tr-TR" dirty="0"/>
          </a:p>
        </p:txBody>
      </p:sp>
      <p:sp>
        <p:nvSpPr>
          <p:cNvPr id="3" name="İçerik Yer Tutucusu 2"/>
          <p:cNvSpPr>
            <a:spLocks noGrp="1"/>
          </p:cNvSpPr>
          <p:nvPr>
            <p:ph idx="1"/>
          </p:nvPr>
        </p:nvSpPr>
        <p:spPr>
          <a:xfrm>
            <a:off x="1403648" y="1896100"/>
            <a:ext cx="7128792" cy="3974297"/>
          </a:xfrm>
        </p:spPr>
        <p:txBody>
          <a:bodyPr>
            <a:normAutofit/>
          </a:bodyPr>
          <a:lstStyle>
            <a:lvl1pPr>
              <a:defRPr sz="1800"/>
            </a:lvl1pPr>
            <a:lvl2pPr>
              <a:defRPr sz="1800"/>
            </a:lvl2pPr>
            <a:lvl3pPr>
              <a:defRPr sz="18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3"/>
          <p:cNvSpPr>
            <a:spLocks noGrp="1"/>
          </p:cNvSpPr>
          <p:nvPr>
            <p:ph type="dt" sz="half" idx="10"/>
          </p:nvPr>
        </p:nvSpPr>
        <p:spPr>
          <a:xfrm>
            <a:off x="638175" y="6456811"/>
            <a:ext cx="2133600" cy="362508"/>
          </a:xfrm>
        </p:spPr>
        <p:txBody>
          <a:bodyPr/>
          <a:lstStyle>
            <a:lvl1pPr>
              <a:defRPr/>
            </a:lvl1pPr>
          </a:lstStyle>
          <a:p>
            <a:pPr>
              <a:defRPr/>
            </a:pPr>
            <a:fld id="{33C7F8E1-A45F-49CB-A6C3-1661EDF21148}" type="datetime1">
              <a:rPr lang="en-US" smtClean="0"/>
              <a:t>12/19/2022</a:t>
            </a:fld>
            <a:endParaRPr lang="en-CA"/>
          </a:p>
        </p:txBody>
      </p:sp>
      <p:sp>
        <p:nvSpPr>
          <p:cNvPr id="8" name="Altbilgi Yer Tutucusu 4"/>
          <p:cNvSpPr>
            <a:spLocks noGrp="1"/>
          </p:cNvSpPr>
          <p:nvPr>
            <p:ph type="ftr" sz="quarter" idx="11"/>
          </p:nvPr>
        </p:nvSpPr>
        <p:spPr>
          <a:xfrm>
            <a:off x="3124200" y="6456811"/>
            <a:ext cx="2895600" cy="362508"/>
          </a:xfrm>
        </p:spPr>
        <p:txBody>
          <a:bodyPr/>
          <a:lstStyle>
            <a:lvl1pPr>
              <a:defRPr/>
            </a:lvl1pPr>
          </a:lstStyle>
          <a:p>
            <a:pPr>
              <a:defRPr/>
            </a:pPr>
            <a:endParaRPr lang="en-CA"/>
          </a:p>
        </p:txBody>
      </p:sp>
      <p:sp>
        <p:nvSpPr>
          <p:cNvPr id="9" name="Slayt Numarası Yer Tutucusu 5"/>
          <p:cNvSpPr>
            <a:spLocks noGrp="1"/>
          </p:cNvSpPr>
          <p:nvPr>
            <p:ph type="sldNum" sz="quarter" idx="12"/>
          </p:nvPr>
        </p:nvSpPr>
        <p:spPr>
          <a:xfrm>
            <a:off x="6372225" y="6456811"/>
            <a:ext cx="2133600" cy="362508"/>
          </a:xfrm>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4180493832"/>
      </p:ext>
    </p:extLst>
  </p:cSld>
  <p:clrMapOvr>
    <a:masterClrMapping/>
  </p:clrMapOvr>
  <p:transition spd="slow">
    <p:push dir="u"/>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Bölüm Üstbilgisi">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00" y="0"/>
            <a:ext cx="9140825"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9151938"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9876" y="299875"/>
            <a:ext cx="91916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sim Yer Tutucusu 10"/>
          <p:cNvSpPr>
            <a:spLocks noGrp="1"/>
          </p:cNvSpPr>
          <p:nvPr>
            <p:ph type="pic" sz="quarter" idx="13"/>
          </p:nvPr>
        </p:nvSpPr>
        <p:spPr>
          <a:xfrm>
            <a:off x="5370520" y="0"/>
            <a:ext cx="3773487" cy="6832600"/>
          </a:xfrm>
          <a:noFill/>
          <a:ln>
            <a:noFill/>
          </a:ln>
        </p:spPr>
        <p:txBody>
          <a:bodyPr rtlCol="0">
            <a:normAutofit/>
          </a:bodyPr>
          <a:lstStyle/>
          <a:p>
            <a:pPr lvl="0"/>
            <a:r>
              <a:rPr lang="tr-TR" noProof="0" smtClean="0"/>
              <a:t>Resim eklemek için simgeyi tıklatın</a:t>
            </a:r>
            <a:endParaRPr lang="tr-TR" noProof="0"/>
          </a:p>
        </p:txBody>
      </p:sp>
      <p:sp>
        <p:nvSpPr>
          <p:cNvPr id="2" name="Başlık 1"/>
          <p:cNvSpPr>
            <a:spLocks noGrp="1"/>
          </p:cNvSpPr>
          <p:nvPr>
            <p:ph type="title"/>
          </p:nvPr>
        </p:nvSpPr>
        <p:spPr>
          <a:xfrm>
            <a:off x="115345" y="2211047"/>
            <a:ext cx="5119325" cy="1119164"/>
          </a:xfrm>
        </p:spPr>
        <p:txBody>
          <a:bodyPr anchor="b">
            <a:normAutofit/>
          </a:bodyPr>
          <a:lstStyle>
            <a:lvl1pPr algn="r">
              <a:defRPr sz="2400" b="1" cap="none" baseline="0">
                <a:latin typeface="Frutiger 95 Ultra Black" pitchFamily="50" charset="0"/>
              </a:defRPr>
            </a:lvl1pPr>
          </a:lstStyle>
          <a:p>
            <a:r>
              <a:rPr lang="tr-TR" smtClean="0"/>
              <a:t>Asıl başlık stili için tıklatın</a:t>
            </a:r>
            <a:endParaRPr lang="tr-TR" dirty="0"/>
          </a:p>
        </p:txBody>
      </p:sp>
      <p:sp>
        <p:nvSpPr>
          <p:cNvPr id="3" name="Metin Yer Tutucusu 2"/>
          <p:cNvSpPr>
            <a:spLocks noGrp="1"/>
          </p:cNvSpPr>
          <p:nvPr>
            <p:ph type="body" idx="1"/>
          </p:nvPr>
        </p:nvSpPr>
        <p:spPr>
          <a:xfrm>
            <a:off x="107504" y="3273319"/>
            <a:ext cx="5127156" cy="1137803"/>
          </a:xfrm>
        </p:spPr>
        <p:txBody>
          <a:bodyPr>
            <a:normAutofit/>
          </a:bodyPr>
          <a:lstStyle>
            <a:lvl1pPr marL="0" indent="0" algn="r">
              <a:spcBef>
                <a:spcPts val="0"/>
              </a:spcBef>
              <a:spcAft>
                <a:spcPts val="0"/>
              </a:spcAft>
              <a:buNone/>
              <a:defRPr sz="1800">
                <a:solidFill>
                  <a:schemeClr val="tx1">
                    <a:lumMod val="75000"/>
                    <a:lumOff val="25000"/>
                  </a:schemeClr>
                </a:solidFill>
                <a:latin typeface="Frutiger 45 Light" pitchFamily="50"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8" name="Veri Yer Tutucusu 3"/>
          <p:cNvSpPr>
            <a:spLocks noGrp="1"/>
          </p:cNvSpPr>
          <p:nvPr>
            <p:ph type="dt" sz="half" idx="14"/>
          </p:nvPr>
        </p:nvSpPr>
        <p:spPr>
          <a:xfrm>
            <a:off x="638175" y="6456811"/>
            <a:ext cx="2133600" cy="362508"/>
          </a:xfrm>
        </p:spPr>
        <p:txBody>
          <a:bodyPr/>
          <a:lstStyle>
            <a:lvl1pPr>
              <a:defRPr/>
            </a:lvl1pPr>
          </a:lstStyle>
          <a:p>
            <a:pPr>
              <a:defRPr/>
            </a:pPr>
            <a:fld id="{928FD1F8-FE42-46CB-8629-DB088AC39D80}" type="datetime1">
              <a:rPr lang="en-US" smtClean="0"/>
              <a:t>12/19/2022</a:t>
            </a:fld>
            <a:endParaRPr lang="en-CA"/>
          </a:p>
        </p:txBody>
      </p:sp>
      <p:sp>
        <p:nvSpPr>
          <p:cNvPr id="9" name="Altbilgi Yer Tutucusu 4"/>
          <p:cNvSpPr>
            <a:spLocks noGrp="1"/>
          </p:cNvSpPr>
          <p:nvPr>
            <p:ph type="ftr" sz="quarter" idx="15"/>
          </p:nvPr>
        </p:nvSpPr>
        <p:spPr>
          <a:xfrm>
            <a:off x="3124200" y="6456811"/>
            <a:ext cx="2895600" cy="362508"/>
          </a:xfrm>
        </p:spPr>
        <p:txBody>
          <a:bodyPr/>
          <a:lstStyle>
            <a:lvl1pPr>
              <a:defRPr/>
            </a:lvl1pPr>
          </a:lstStyle>
          <a:p>
            <a:pPr>
              <a:defRPr/>
            </a:pPr>
            <a:endParaRPr lang="en-CA"/>
          </a:p>
        </p:txBody>
      </p:sp>
      <p:sp>
        <p:nvSpPr>
          <p:cNvPr id="10" name="Slayt Numarası Yer Tutucusu 5"/>
          <p:cNvSpPr>
            <a:spLocks noGrp="1"/>
          </p:cNvSpPr>
          <p:nvPr>
            <p:ph type="sldNum" sz="quarter" idx="16"/>
          </p:nvPr>
        </p:nvSpPr>
        <p:spPr>
          <a:xfrm>
            <a:off x="6372225" y="6456811"/>
            <a:ext cx="2133600" cy="362508"/>
          </a:xfrm>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875629255"/>
      </p:ext>
    </p:extLst>
  </p:cSld>
  <p:clrMapOvr>
    <a:masterClrMapping/>
  </p:clrMapOvr>
  <p:transition spd="slow">
    <p:push dir="u"/>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İki İçerik">
    <p:spTree>
      <p:nvGrpSpPr>
        <p:cNvPr id="1" name=""/>
        <p:cNvGrpSpPr/>
        <p:nvPr/>
      </p:nvGrpSpPr>
      <p:grpSpPr>
        <a:xfrm>
          <a:off x="0" y="0"/>
          <a:ext cx="0" cy="0"/>
          <a:chOff x="0" y="0"/>
          <a:chExt cx="0" cy="0"/>
        </a:xfrm>
      </p:grpSpPr>
      <p:grpSp>
        <p:nvGrpSpPr>
          <p:cNvPr id="5" name="Grup 6"/>
          <p:cNvGrpSpPr>
            <a:grpSpLocks/>
          </p:cNvGrpSpPr>
          <p:nvPr/>
        </p:nvGrpSpPr>
        <p:grpSpPr bwMode="auto">
          <a:xfrm>
            <a:off x="0" y="0"/>
            <a:ext cx="9151938" cy="6832600"/>
            <a:chOff x="0" y="0"/>
            <a:chExt cx="9151881" cy="5715000"/>
          </a:xfrm>
        </p:grpSpPr>
        <p:pic>
          <p:nvPicPr>
            <p:cNvPr id="6" name="Resim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userDrawn="1"/>
          </p:nvPicPr>
          <p:blipFill>
            <a:blip r:embed="rId3">
              <a:extLst>
                <a:ext uri="{28A0092B-C50C-407E-A947-70E740481C1C}">
                  <a14:useLocalDpi xmlns:a14="http://schemas.microsoft.com/office/drawing/2010/main" val="0"/>
                </a:ext>
              </a:extLst>
            </a:blip>
            <a:srcRect l="4874" t="3" r="14838" b="-3"/>
            <a:stretch>
              <a:fillRect/>
            </a:stretch>
          </p:blipFill>
          <p:spPr bwMode="auto">
            <a:xfrm>
              <a:off x="0" y="5233764"/>
              <a:ext cx="9151881" cy="159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70248" y="250926"/>
              <a:ext cx="918498" cy="603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İçerik Yer Tutucusu 2"/>
          <p:cNvSpPr>
            <a:spLocks noGrp="1"/>
          </p:cNvSpPr>
          <p:nvPr>
            <p:ph sz="half" idx="1"/>
          </p:nvPr>
        </p:nvSpPr>
        <p:spPr>
          <a:xfrm>
            <a:off x="1403648" y="1866688"/>
            <a:ext cx="3528392"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5076056" y="1866688"/>
            <a:ext cx="3456384"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14" name="Başlık 1"/>
          <p:cNvSpPr>
            <a:spLocks noGrp="1"/>
          </p:cNvSpPr>
          <p:nvPr>
            <p:ph type="title"/>
          </p:nvPr>
        </p:nvSpPr>
        <p:spPr>
          <a:xfrm>
            <a:off x="1320478" y="672859"/>
            <a:ext cx="7211962" cy="1138767"/>
          </a:xfrm>
        </p:spPr>
        <p:txBody>
          <a:bodyPr anchor="b">
            <a:normAutofit/>
          </a:bodyPr>
          <a:lstStyle>
            <a:lvl1pPr algn="l">
              <a:defRPr sz="2400"/>
            </a:lvl1pPr>
          </a:lstStyle>
          <a:p>
            <a:r>
              <a:rPr lang="tr-TR" smtClean="0"/>
              <a:t>Asıl başlık stili için tıklatın</a:t>
            </a:r>
            <a:endParaRPr lang="tr-TR" dirty="0"/>
          </a:p>
        </p:txBody>
      </p:sp>
      <p:sp>
        <p:nvSpPr>
          <p:cNvPr id="9" name="Veri Yer Tutucusu 3"/>
          <p:cNvSpPr>
            <a:spLocks noGrp="1"/>
          </p:cNvSpPr>
          <p:nvPr>
            <p:ph type="dt" sz="half" idx="10"/>
          </p:nvPr>
        </p:nvSpPr>
        <p:spPr>
          <a:xfrm>
            <a:off x="638175" y="6456811"/>
            <a:ext cx="2133600" cy="362508"/>
          </a:xfrm>
        </p:spPr>
        <p:txBody>
          <a:bodyPr/>
          <a:lstStyle>
            <a:lvl1pPr>
              <a:defRPr/>
            </a:lvl1pPr>
          </a:lstStyle>
          <a:p>
            <a:pPr>
              <a:defRPr/>
            </a:pPr>
            <a:fld id="{8177893F-052A-4075-9CB9-51116CE92CC3}" type="datetime1">
              <a:rPr lang="en-US" smtClean="0"/>
              <a:t>12/19/2022</a:t>
            </a:fld>
            <a:endParaRPr lang="en-CA"/>
          </a:p>
        </p:txBody>
      </p:sp>
      <p:sp>
        <p:nvSpPr>
          <p:cNvPr id="10" name="Altbilgi Yer Tutucusu 4"/>
          <p:cNvSpPr>
            <a:spLocks noGrp="1"/>
          </p:cNvSpPr>
          <p:nvPr>
            <p:ph type="ftr" sz="quarter" idx="11"/>
          </p:nvPr>
        </p:nvSpPr>
        <p:spPr>
          <a:xfrm>
            <a:off x="3124200" y="6456811"/>
            <a:ext cx="2895600" cy="362508"/>
          </a:xfrm>
        </p:spPr>
        <p:txBody>
          <a:bodyPr/>
          <a:lstStyle>
            <a:lvl1pPr>
              <a:defRPr/>
            </a:lvl1pPr>
          </a:lstStyle>
          <a:p>
            <a:pPr>
              <a:defRPr/>
            </a:pPr>
            <a:endParaRPr lang="en-CA"/>
          </a:p>
        </p:txBody>
      </p:sp>
      <p:sp>
        <p:nvSpPr>
          <p:cNvPr id="11" name="Slayt Numarası Yer Tutucusu 5"/>
          <p:cNvSpPr>
            <a:spLocks noGrp="1"/>
          </p:cNvSpPr>
          <p:nvPr>
            <p:ph type="sldNum" sz="quarter" idx="12"/>
          </p:nvPr>
        </p:nvSpPr>
        <p:spPr>
          <a:xfrm>
            <a:off x="6372225" y="6456811"/>
            <a:ext cx="2133600" cy="362508"/>
          </a:xfrm>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3092637398"/>
      </p:ext>
    </p:extLst>
  </p:cSld>
  <p:clrMapOvr>
    <a:masterClrMapping/>
  </p:clrMapOvr>
  <p:transition spd="slow">
    <p:push dir="u"/>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pic>
        <p:nvPicPr>
          <p:cNvPr id="3"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9151938"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9876" y="299875"/>
            <a:ext cx="91916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Başlık 1"/>
          <p:cNvSpPr>
            <a:spLocks noGrp="1"/>
          </p:cNvSpPr>
          <p:nvPr>
            <p:ph type="title"/>
          </p:nvPr>
        </p:nvSpPr>
        <p:spPr>
          <a:xfrm>
            <a:off x="1320478" y="672859"/>
            <a:ext cx="7211962" cy="1138767"/>
          </a:xfrm>
        </p:spPr>
        <p:txBody>
          <a:bodyPr anchor="b">
            <a:normAutofit/>
          </a:bodyPr>
          <a:lstStyle>
            <a:lvl1pPr algn="l">
              <a:defRPr sz="2400"/>
            </a:lvl1pPr>
          </a:lstStyle>
          <a:p>
            <a:r>
              <a:rPr lang="tr-TR" smtClean="0"/>
              <a:t>Asıl başlık stili için tıklatın</a:t>
            </a:r>
            <a:endParaRPr lang="tr-TR" dirty="0"/>
          </a:p>
        </p:txBody>
      </p:sp>
      <p:sp>
        <p:nvSpPr>
          <p:cNvPr id="6" name="Veri Yer Tutucusu 3"/>
          <p:cNvSpPr>
            <a:spLocks noGrp="1"/>
          </p:cNvSpPr>
          <p:nvPr>
            <p:ph type="dt" sz="half" idx="10"/>
          </p:nvPr>
        </p:nvSpPr>
        <p:spPr>
          <a:xfrm>
            <a:off x="638175" y="6456811"/>
            <a:ext cx="2133600" cy="362508"/>
          </a:xfrm>
        </p:spPr>
        <p:txBody>
          <a:bodyPr/>
          <a:lstStyle>
            <a:lvl1pPr>
              <a:defRPr/>
            </a:lvl1pPr>
          </a:lstStyle>
          <a:p>
            <a:pPr>
              <a:defRPr/>
            </a:pPr>
            <a:fld id="{781DD2B6-9470-4290-8906-6B470239C0C4}" type="datetime1">
              <a:rPr lang="en-US" smtClean="0"/>
              <a:t>12/19/2022</a:t>
            </a:fld>
            <a:endParaRPr lang="en-CA"/>
          </a:p>
        </p:txBody>
      </p:sp>
      <p:sp>
        <p:nvSpPr>
          <p:cNvPr id="7" name="Altbilgi Yer Tutucusu 4"/>
          <p:cNvSpPr>
            <a:spLocks noGrp="1"/>
          </p:cNvSpPr>
          <p:nvPr>
            <p:ph type="ftr" sz="quarter" idx="11"/>
          </p:nvPr>
        </p:nvSpPr>
        <p:spPr>
          <a:xfrm>
            <a:off x="3124200" y="6456811"/>
            <a:ext cx="2895600" cy="362508"/>
          </a:xfrm>
        </p:spPr>
        <p:txBody>
          <a:bodyPr/>
          <a:lstStyle>
            <a:lvl1pPr>
              <a:defRPr/>
            </a:lvl1pPr>
          </a:lstStyle>
          <a:p>
            <a:pPr>
              <a:defRPr/>
            </a:pPr>
            <a:endParaRPr lang="en-CA"/>
          </a:p>
        </p:txBody>
      </p:sp>
      <p:sp>
        <p:nvSpPr>
          <p:cNvPr id="8" name="Slayt Numarası Yer Tutucusu 5"/>
          <p:cNvSpPr>
            <a:spLocks noGrp="1"/>
          </p:cNvSpPr>
          <p:nvPr>
            <p:ph type="sldNum" sz="quarter" idx="12"/>
          </p:nvPr>
        </p:nvSpPr>
        <p:spPr>
          <a:xfrm>
            <a:off x="6372225" y="6456811"/>
            <a:ext cx="2133600" cy="362508"/>
          </a:xfrm>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149195496"/>
      </p:ext>
    </p:extLst>
  </p:cSld>
  <p:clrMapOvr>
    <a:masterClrMapping/>
  </p:clrMapOvr>
  <p:transition spd="slow">
    <p:push dir="u"/>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2"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9151938"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Veri Yer Tutucusu 3"/>
          <p:cNvSpPr>
            <a:spLocks noGrp="1"/>
          </p:cNvSpPr>
          <p:nvPr>
            <p:ph type="dt" sz="half" idx="10"/>
          </p:nvPr>
        </p:nvSpPr>
        <p:spPr>
          <a:xfrm>
            <a:off x="638175" y="6456811"/>
            <a:ext cx="2133600" cy="362508"/>
          </a:xfrm>
        </p:spPr>
        <p:txBody>
          <a:bodyPr/>
          <a:lstStyle>
            <a:lvl1pPr>
              <a:defRPr/>
            </a:lvl1pPr>
          </a:lstStyle>
          <a:p>
            <a:pPr>
              <a:defRPr/>
            </a:pPr>
            <a:fld id="{DFFA1F0B-FDC9-4E0E-9CB5-A528FBB43912}" type="datetime1">
              <a:rPr lang="en-US" smtClean="0"/>
              <a:t>12/19/2022</a:t>
            </a:fld>
            <a:endParaRPr lang="en-CA"/>
          </a:p>
        </p:txBody>
      </p:sp>
      <p:sp>
        <p:nvSpPr>
          <p:cNvPr id="5" name="Altbilgi Yer Tutucusu 4"/>
          <p:cNvSpPr>
            <a:spLocks noGrp="1"/>
          </p:cNvSpPr>
          <p:nvPr>
            <p:ph type="ftr" sz="quarter" idx="11"/>
          </p:nvPr>
        </p:nvSpPr>
        <p:spPr>
          <a:xfrm>
            <a:off x="3124200" y="6456811"/>
            <a:ext cx="2895600" cy="362508"/>
          </a:xfrm>
        </p:spPr>
        <p:txBody>
          <a:bodyPr/>
          <a:lstStyle>
            <a:lvl1pPr>
              <a:defRPr/>
            </a:lvl1pPr>
          </a:lstStyle>
          <a:p>
            <a:pPr>
              <a:defRPr/>
            </a:pPr>
            <a:endParaRPr lang="en-CA"/>
          </a:p>
        </p:txBody>
      </p:sp>
      <p:sp>
        <p:nvSpPr>
          <p:cNvPr id="6" name="Slayt Numarası Yer Tutucusu 5"/>
          <p:cNvSpPr>
            <a:spLocks noGrp="1"/>
          </p:cNvSpPr>
          <p:nvPr>
            <p:ph type="sldNum" sz="quarter" idx="12"/>
          </p:nvPr>
        </p:nvSpPr>
        <p:spPr>
          <a:xfrm>
            <a:off x="6372225" y="6456811"/>
            <a:ext cx="2133600" cy="362508"/>
          </a:xfrm>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386179581"/>
      </p:ext>
    </p:extLst>
  </p:cSld>
  <p:clrMapOvr>
    <a:masterClrMapping/>
  </p:clrMapOvr>
  <p:transition spd="slow">
    <p:push dir="u"/>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9151938"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1792288" y="4782873"/>
            <a:ext cx="5486400" cy="564639"/>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0506"/>
            <a:ext cx="5486400" cy="409956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tr-TR" noProof="0"/>
          </a:p>
        </p:txBody>
      </p:sp>
      <p:sp>
        <p:nvSpPr>
          <p:cNvPr id="4" name="Metin Yer Tutucusu 3"/>
          <p:cNvSpPr>
            <a:spLocks noGrp="1"/>
          </p:cNvSpPr>
          <p:nvPr>
            <p:ph type="body" sz="half" idx="2"/>
          </p:nvPr>
        </p:nvSpPr>
        <p:spPr>
          <a:xfrm>
            <a:off x="1907704" y="5443363"/>
            <a:ext cx="5370984" cy="80188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7" name="Veri Yer Tutucusu 3"/>
          <p:cNvSpPr>
            <a:spLocks noGrp="1"/>
          </p:cNvSpPr>
          <p:nvPr>
            <p:ph type="dt" sz="half" idx="10"/>
          </p:nvPr>
        </p:nvSpPr>
        <p:spPr>
          <a:xfrm>
            <a:off x="638175" y="6443537"/>
            <a:ext cx="2133600" cy="364405"/>
          </a:xfrm>
        </p:spPr>
        <p:txBody>
          <a:bodyPr/>
          <a:lstStyle>
            <a:lvl1pPr>
              <a:defRPr/>
            </a:lvl1pPr>
          </a:lstStyle>
          <a:p>
            <a:pPr>
              <a:defRPr/>
            </a:pPr>
            <a:fld id="{7B421841-48C2-4AE9-AFF1-D910EC6045F4}" type="datetime1">
              <a:rPr lang="en-US" smtClean="0"/>
              <a:t>12/19/2022</a:t>
            </a:fld>
            <a:endParaRPr lang="en-CA"/>
          </a:p>
        </p:txBody>
      </p:sp>
      <p:sp>
        <p:nvSpPr>
          <p:cNvPr id="8" name="Altbilgi Yer Tutucusu 4"/>
          <p:cNvSpPr>
            <a:spLocks noGrp="1"/>
          </p:cNvSpPr>
          <p:nvPr>
            <p:ph type="ftr" sz="quarter" idx="11"/>
          </p:nvPr>
        </p:nvSpPr>
        <p:spPr>
          <a:xfrm>
            <a:off x="3124200" y="6443537"/>
            <a:ext cx="2895600" cy="364405"/>
          </a:xfrm>
        </p:spPr>
        <p:txBody>
          <a:bodyPr/>
          <a:lstStyle>
            <a:lvl1pPr>
              <a:defRPr/>
            </a:lvl1pPr>
          </a:lstStyle>
          <a:p>
            <a:pPr>
              <a:defRPr/>
            </a:pPr>
            <a:endParaRPr lang="en-CA"/>
          </a:p>
        </p:txBody>
      </p:sp>
      <p:sp>
        <p:nvSpPr>
          <p:cNvPr id="9" name="Slayt Numarası Yer Tutucusu 5"/>
          <p:cNvSpPr>
            <a:spLocks noGrp="1"/>
          </p:cNvSpPr>
          <p:nvPr>
            <p:ph type="sldNum" sz="quarter" idx="12"/>
          </p:nvPr>
        </p:nvSpPr>
        <p:spPr>
          <a:xfrm>
            <a:off x="6372225" y="6443537"/>
            <a:ext cx="2133600" cy="364405"/>
          </a:xfrm>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2233898874"/>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782909"/>
            <a:ext cx="5486400" cy="564639"/>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0504"/>
            <a:ext cx="5486400" cy="40995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a:p>
        </p:txBody>
      </p:sp>
      <p:sp>
        <p:nvSpPr>
          <p:cNvPr id="4" name="3 Metin Yer Tutucusu"/>
          <p:cNvSpPr>
            <a:spLocks noGrp="1"/>
          </p:cNvSpPr>
          <p:nvPr>
            <p:ph type="body" sz="half" idx="2"/>
          </p:nvPr>
        </p:nvSpPr>
        <p:spPr>
          <a:xfrm>
            <a:off x="1792288" y="5347548"/>
            <a:ext cx="5486400" cy="80188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84E91A7E-1366-44F9-9912-ED6677FC262F}" type="datetime1">
              <a:rPr lang="en-US" smtClean="0">
                <a:solidFill>
                  <a:prstClr val="black">
                    <a:tint val="75000"/>
                  </a:prstClr>
                </a:solidFill>
              </a:rPr>
              <a:t>12/19/2022</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15730059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itle">
  <p:cSld name="1_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22645"/>
            <a:ext cx="7772400" cy="1464581"/>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71837"/>
            <a:ext cx="6400800" cy="1746109"/>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p:txBody>
          <a:bodyPr/>
          <a:lstStyle>
            <a:lvl1pPr>
              <a:defRPr/>
            </a:lvl1pPr>
          </a:lstStyle>
          <a:p>
            <a:pPr>
              <a:defRPr/>
            </a:pPr>
            <a:fld id="{839A4C9F-4CEE-4DD2-BD15-B17A0C6BCA0E}" type="datetime1">
              <a:rPr lang="en-US" smtClean="0"/>
              <a:t>12/19/2022</a:t>
            </a:fld>
            <a:endParaRPr lang="en-CA"/>
          </a:p>
        </p:txBody>
      </p:sp>
      <p:sp>
        <p:nvSpPr>
          <p:cNvPr id="5" name="Rectangle 5"/>
          <p:cNvSpPr>
            <a:spLocks noGrp="1" noChangeArrowheads="1"/>
          </p:cNvSpPr>
          <p:nvPr>
            <p:ph type="ftr" sz="quarter" idx="11"/>
          </p:nvPr>
        </p:nvSpPr>
        <p:spPr/>
        <p:txBody>
          <a:bodyPr/>
          <a:lstStyle>
            <a:lvl1pPr>
              <a:defRPr/>
            </a:lvl1pPr>
          </a:lstStyle>
          <a:p>
            <a:pPr>
              <a:defRPr/>
            </a:pPr>
            <a:endParaRPr lang="en-CA"/>
          </a:p>
        </p:txBody>
      </p:sp>
      <p:sp>
        <p:nvSpPr>
          <p:cNvPr id="6" name="Rectangle 6"/>
          <p:cNvSpPr>
            <a:spLocks noGrp="1" noChangeArrowheads="1"/>
          </p:cNvSpPr>
          <p:nvPr>
            <p:ph type="sldNum" sz="quarter" idx="12"/>
          </p:nvPr>
        </p:nvSpPr>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1215805699"/>
      </p:ext>
    </p:extLst>
  </p:cSld>
  <p:clrMapOvr>
    <a:masterClrMapping/>
  </p:clrMapOvr>
  <p:transition spd="slow">
    <p:push dir="u"/>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663"/>
            <a:ext cx="8229600" cy="1138767"/>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594327"/>
            <a:ext cx="4038600" cy="4509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4648200" y="1594274"/>
            <a:ext cx="4038600" cy="217789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4648200" y="3924163"/>
            <a:ext cx="4038600" cy="21794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Veri Yer Tutucusu 3"/>
          <p:cNvSpPr>
            <a:spLocks noGrp="1"/>
          </p:cNvSpPr>
          <p:nvPr>
            <p:ph type="dt" sz="half" idx="10"/>
          </p:nvPr>
        </p:nvSpPr>
        <p:spPr/>
        <p:txBody>
          <a:bodyPr/>
          <a:lstStyle>
            <a:lvl1pPr>
              <a:defRPr/>
            </a:lvl1pPr>
          </a:lstStyle>
          <a:p>
            <a:pPr>
              <a:defRPr/>
            </a:pPr>
            <a:fld id="{E5631685-C015-4681-A6F1-40B2C02177A4}" type="datetime1">
              <a:rPr lang="en-US" smtClean="0"/>
              <a:t>12/19/2022</a:t>
            </a:fld>
            <a:endParaRPr lang="en-CA"/>
          </a:p>
        </p:txBody>
      </p:sp>
      <p:sp>
        <p:nvSpPr>
          <p:cNvPr id="7" name="Altbilgi Yer Tutucusu 4"/>
          <p:cNvSpPr>
            <a:spLocks noGrp="1"/>
          </p:cNvSpPr>
          <p:nvPr>
            <p:ph type="ftr" sz="quarter" idx="11"/>
          </p:nvPr>
        </p:nvSpPr>
        <p:spPr/>
        <p:txBody>
          <a:bodyPr/>
          <a:lstStyle>
            <a:lvl1pPr>
              <a:defRPr/>
            </a:lvl1pPr>
          </a:lstStyle>
          <a:p>
            <a:pPr>
              <a:defRPr/>
            </a:pPr>
            <a:endParaRPr lang="en-CA"/>
          </a:p>
        </p:txBody>
      </p:sp>
      <p:sp>
        <p:nvSpPr>
          <p:cNvPr id="8" name="Slayt Numarası Yer Tutucusu 5"/>
          <p:cNvSpPr>
            <a:spLocks noGrp="1"/>
          </p:cNvSpPr>
          <p:nvPr>
            <p:ph type="sldNum" sz="quarter" idx="12"/>
          </p:nvPr>
        </p:nvSpPr>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1510004977"/>
      </p:ext>
    </p:extLst>
  </p:cSld>
  <p:clrMapOvr>
    <a:masterClrMapping/>
  </p:clrMapOvr>
  <p:transition spd="slow">
    <p:push dir="u"/>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3793"/>
            <a:ext cx="8229600" cy="582985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
          <p:cNvSpPr>
            <a:spLocks noGrp="1" noChangeArrowheads="1"/>
          </p:cNvSpPr>
          <p:nvPr>
            <p:ph type="dt" sz="half" idx="10"/>
          </p:nvPr>
        </p:nvSpPr>
        <p:spPr/>
        <p:txBody>
          <a:bodyPr/>
          <a:lstStyle>
            <a:lvl1pPr>
              <a:defRPr>
                <a:solidFill>
                  <a:srgbClr val="000000"/>
                </a:solidFill>
              </a:defRPr>
            </a:lvl1pPr>
          </a:lstStyle>
          <a:p>
            <a:pPr>
              <a:defRPr/>
            </a:pPr>
            <a:fld id="{CC514C3A-039D-4B5B-9AE0-8E64C469F680}" type="datetime1">
              <a:rPr lang="en-US" smtClean="0"/>
              <a:t>12/19/2022</a:t>
            </a:fld>
            <a:endParaRPr lang="en-CA"/>
          </a:p>
        </p:txBody>
      </p:sp>
      <p:sp>
        <p:nvSpPr>
          <p:cNvPr id="4" name="Rectangle 5"/>
          <p:cNvSpPr>
            <a:spLocks noGrp="1" noChangeArrowheads="1"/>
          </p:cNvSpPr>
          <p:nvPr>
            <p:ph type="ftr" sz="quarter" idx="11"/>
          </p:nvPr>
        </p:nvSpPr>
        <p:spPr/>
        <p:txBody>
          <a:bodyPr/>
          <a:lstStyle>
            <a:lvl1pPr>
              <a:defRPr>
                <a:solidFill>
                  <a:srgbClr val="000000"/>
                </a:solidFill>
              </a:defRPr>
            </a:lvl1pPr>
          </a:lstStyle>
          <a:p>
            <a:pPr>
              <a:defRPr/>
            </a:pPr>
            <a:endParaRPr lang="en-CA"/>
          </a:p>
        </p:txBody>
      </p:sp>
      <p:sp>
        <p:nvSpPr>
          <p:cNvPr id="5" name="Rectangle 6"/>
          <p:cNvSpPr>
            <a:spLocks noGrp="1" noChangeArrowheads="1"/>
          </p:cNvSpPr>
          <p:nvPr>
            <p:ph type="sldNum" sz="quarter" idx="12"/>
          </p:nvPr>
        </p:nvSpPr>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1128910277"/>
      </p:ext>
    </p:extLst>
  </p:cSld>
  <p:clrMapOvr>
    <a:masterClrMapping/>
  </p:clrMapOvr>
  <p:transition spd="slow">
    <p:push dir="u"/>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22590"/>
            <a:ext cx="7772400" cy="1464579"/>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71837"/>
            <a:ext cx="6400800" cy="174610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pPr>
              <a:defRPr/>
            </a:pPr>
            <a:fld id="{AD184E10-EA91-40EF-BF07-8B55540D915F}" type="datetime1">
              <a:rPr lang="en-US" smtClean="0">
                <a:solidFill>
                  <a:prstClr val="black">
                    <a:tint val="75000"/>
                  </a:prstClr>
                </a:solidFill>
              </a:rPr>
              <a:t>12/19/2022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23347078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9FFEED6F-F454-476B-8972-692CD8827C43}" type="datetime1">
              <a:rPr lang="en-US" smtClean="0">
                <a:solidFill>
                  <a:prstClr val="black">
                    <a:tint val="75000"/>
                  </a:prstClr>
                </a:solidFill>
              </a:rPr>
              <a:t>12/19/2022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58489616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390640"/>
            <a:ext cx="7772400" cy="1357030"/>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896009"/>
            <a:ext cx="7772400" cy="149463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pPr>
              <a:defRPr/>
            </a:pPr>
            <a:fld id="{60F93A39-B255-45DF-B909-0917741AB2D2}" type="datetime1">
              <a:rPr lang="en-US" smtClean="0">
                <a:solidFill>
                  <a:prstClr val="black">
                    <a:tint val="75000"/>
                  </a:prstClr>
                </a:solidFill>
              </a:rPr>
              <a:t>12/19/2022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78592989"/>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594335"/>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594335"/>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pPr>
              <a:defRPr/>
            </a:pPr>
            <a:fld id="{DAE111FF-F825-42A6-BB49-3282580D2684}" type="datetime1">
              <a:rPr lang="en-US" smtClean="0">
                <a:solidFill>
                  <a:prstClr val="black">
                    <a:tint val="75000"/>
                  </a:prstClr>
                </a:solidFill>
              </a:rPr>
              <a:t>12/19/2022</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189693124"/>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29567"/>
            <a:ext cx="4040188"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66820"/>
            <a:ext cx="4040188"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33" y="1529567"/>
            <a:ext cx="4041775"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33" y="2166820"/>
            <a:ext cx="4041775"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pPr>
              <a:defRPr/>
            </a:pPr>
            <a:fld id="{DAA550E7-01C4-4526-899A-0B0779EC385E}" type="datetime1">
              <a:rPr lang="en-US" smtClean="0">
                <a:solidFill>
                  <a:prstClr val="black">
                    <a:tint val="75000"/>
                  </a:prstClr>
                </a:solidFill>
              </a:rPr>
              <a:t>12/19/2022</a:t>
            </a:fld>
            <a:endParaRPr lang="en-CA">
              <a:solidFill>
                <a:prstClr val="black">
                  <a:tint val="75000"/>
                </a:prstClr>
              </a:solidFill>
            </a:endParaRPr>
          </a:p>
        </p:txBody>
      </p:sp>
      <p:sp>
        <p:nvSpPr>
          <p:cNvPr id="8" name="7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9" name="8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67310073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pPr>
              <a:defRPr/>
            </a:pPr>
            <a:fld id="{1F287C5F-F46A-4B74-AEFF-FEED0C79A243}" type="datetime1">
              <a:rPr lang="en-US" smtClean="0">
                <a:solidFill>
                  <a:prstClr val="black">
                    <a:tint val="75000"/>
                  </a:prstClr>
                </a:solidFill>
              </a:rPr>
              <a:t>12/19/2022</a:t>
            </a:fld>
            <a:endParaRPr lang="en-CA">
              <a:solidFill>
                <a:prstClr val="black">
                  <a:tint val="75000"/>
                </a:prstClr>
              </a:solidFill>
            </a:endParaRPr>
          </a:p>
        </p:txBody>
      </p:sp>
      <p:sp>
        <p:nvSpPr>
          <p:cNvPr id="4" name="3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5" name="4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99462080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65C6FCB9-AE91-4B81-B7D4-2FA44D8AA367}" type="datetime1">
              <a:rPr lang="en-US" smtClean="0">
                <a:solidFill>
                  <a:prstClr val="black">
                    <a:tint val="75000"/>
                  </a:prstClr>
                </a:solidFill>
              </a:rPr>
              <a:t>12/19/2022</a:t>
            </a:fld>
            <a:endParaRPr lang="en-CA">
              <a:solidFill>
                <a:prstClr val="black">
                  <a:tint val="75000"/>
                </a:prstClr>
              </a:solidFill>
            </a:endParaRPr>
          </a:p>
        </p:txBody>
      </p:sp>
      <p:sp>
        <p:nvSpPr>
          <p:cNvPr id="3" name="2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4" name="3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122384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9151938"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9876" y="299875"/>
            <a:ext cx="91916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1320478" y="672859"/>
            <a:ext cx="7211962" cy="1138767"/>
          </a:xfrm>
        </p:spPr>
        <p:txBody>
          <a:bodyPr anchor="b">
            <a:normAutofit/>
          </a:bodyPr>
          <a:lstStyle>
            <a:lvl1pPr algn="l">
              <a:defRPr sz="2400"/>
            </a:lvl1pPr>
          </a:lstStyle>
          <a:p>
            <a:r>
              <a:rPr lang="tr-TR" smtClean="0"/>
              <a:t>Asıl başlık stili için tıklatın</a:t>
            </a:r>
            <a:endParaRPr lang="tr-TR" dirty="0"/>
          </a:p>
        </p:txBody>
      </p:sp>
      <p:sp>
        <p:nvSpPr>
          <p:cNvPr id="3" name="İçerik Yer Tutucusu 2"/>
          <p:cNvSpPr>
            <a:spLocks noGrp="1"/>
          </p:cNvSpPr>
          <p:nvPr>
            <p:ph idx="1"/>
          </p:nvPr>
        </p:nvSpPr>
        <p:spPr>
          <a:xfrm>
            <a:off x="1403648" y="1896124"/>
            <a:ext cx="7128792" cy="3974297"/>
          </a:xfrm>
        </p:spPr>
        <p:txBody>
          <a:bodyPr>
            <a:normAutofit/>
          </a:bodyPr>
          <a:lstStyle>
            <a:lvl1pPr>
              <a:defRPr sz="1800"/>
            </a:lvl1pPr>
            <a:lvl2pPr>
              <a:defRPr sz="1800"/>
            </a:lvl2pPr>
            <a:lvl3pPr>
              <a:defRPr sz="18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3"/>
          <p:cNvSpPr>
            <a:spLocks noGrp="1"/>
          </p:cNvSpPr>
          <p:nvPr>
            <p:ph type="dt" sz="half" idx="10"/>
          </p:nvPr>
        </p:nvSpPr>
        <p:spPr>
          <a:xfrm>
            <a:off x="638175" y="6456811"/>
            <a:ext cx="2133600" cy="362508"/>
          </a:xfrm>
        </p:spPr>
        <p:txBody>
          <a:bodyPr/>
          <a:lstStyle>
            <a:lvl1pPr>
              <a:defRPr/>
            </a:lvl1pPr>
          </a:lstStyle>
          <a:p>
            <a:pPr>
              <a:defRPr/>
            </a:pPr>
            <a:fld id="{D1B68FC9-E8F3-43F4-BE8F-F243FDE34D0F}" type="datetime1">
              <a:rPr lang="en-US" smtClean="0"/>
              <a:t>12/19/2022</a:t>
            </a:fld>
            <a:endParaRPr lang="en-CA"/>
          </a:p>
        </p:txBody>
      </p:sp>
      <p:sp>
        <p:nvSpPr>
          <p:cNvPr id="8" name="Altbilgi Yer Tutucusu 4"/>
          <p:cNvSpPr>
            <a:spLocks noGrp="1"/>
          </p:cNvSpPr>
          <p:nvPr>
            <p:ph type="ftr" sz="quarter" idx="11"/>
          </p:nvPr>
        </p:nvSpPr>
        <p:spPr>
          <a:xfrm>
            <a:off x="3124200" y="6456811"/>
            <a:ext cx="2895600" cy="362508"/>
          </a:xfrm>
        </p:spPr>
        <p:txBody>
          <a:bodyPr/>
          <a:lstStyle>
            <a:lvl1pPr>
              <a:defRPr/>
            </a:lvl1pPr>
          </a:lstStyle>
          <a:p>
            <a:pPr>
              <a:defRPr/>
            </a:pPr>
            <a:endParaRPr lang="en-CA"/>
          </a:p>
        </p:txBody>
      </p:sp>
      <p:sp>
        <p:nvSpPr>
          <p:cNvPr id="9" name="Slayt Numarası Yer Tutucusu 5"/>
          <p:cNvSpPr>
            <a:spLocks noGrp="1"/>
          </p:cNvSpPr>
          <p:nvPr>
            <p:ph type="sldNum" sz="quarter" idx="12"/>
          </p:nvPr>
        </p:nvSpPr>
        <p:spPr>
          <a:xfrm>
            <a:off x="6372225" y="6456811"/>
            <a:ext cx="2133600" cy="362508"/>
          </a:xfrm>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4180493832"/>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4A7787F1-626E-4E4E-9035-824297AB0E8B}" type="datetime1">
              <a:rPr lang="en-US" smtClean="0">
                <a:solidFill>
                  <a:prstClr val="black">
                    <a:tint val="75000"/>
                  </a:prstClr>
                </a:solidFill>
              </a:rPr>
              <a:t>12/19/2022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004163888"/>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19" y="272042"/>
            <a:ext cx="3008313" cy="1157746"/>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2100"/>
            <a:ext cx="5111750" cy="58314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19" y="1429794"/>
            <a:ext cx="3008313" cy="46736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893E1291-DFB4-42E6-8E14-83DBF19E2045}" type="datetime1">
              <a:rPr lang="en-US" smtClean="0">
                <a:solidFill>
                  <a:prstClr val="black">
                    <a:tint val="75000"/>
                  </a:prstClr>
                </a:solidFill>
              </a:rPr>
              <a:t>12/19/2022</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183784809"/>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782884"/>
            <a:ext cx="5486400" cy="564639"/>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0504"/>
            <a:ext cx="5486400" cy="40995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a:p>
        </p:txBody>
      </p:sp>
      <p:sp>
        <p:nvSpPr>
          <p:cNvPr id="4" name="3 Metin Yer Tutucusu"/>
          <p:cNvSpPr>
            <a:spLocks noGrp="1"/>
          </p:cNvSpPr>
          <p:nvPr>
            <p:ph type="body" sz="half" idx="2"/>
          </p:nvPr>
        </p:nvSpPr>
        <p:spPr>
          <a:xfrm>
            <a:off x="1792288" y="5347523"/>
            <a:ext cx="5486400" cy="80188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BD726631-708F-468A-B6EE-F031EEF1D5ED}" type="datetime1">
              <a:rPr lang="en-US" smtClean="0">
                <a:solidFill>
                  <a:prstClr val="black">
                    <a:tint val="75000"/>
                  </a:prstClr>
                </a:solidFill>
              </a:rPr>
              <a:t>12/19/2022</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157300591"/>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C7EE6317-04CA-4E11-B510-0D4AED3B8134}" type="datetime1">
              <a:rPr lang="en-US" smtClean="0">
                <a:solidFill>
                  <a:prstClr val="black">
                    <a:tint val="75000"/>
                  </a:prstClr>
                </a:solidFill>
              </a:rPr>
              <a:t>12/19/2022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004163888"/>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3769"/>
            <a:ext cx="2057400" cy="5829853"/>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3769"/>
            <a:ext cx="6019800" cy="582985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4AD7988E-2505-467C-803A-E6CF1F5B60D1}" type="datetime1">
              <a:rPr lang="en-US" smtClean="0">
                <a:solidFill>
                  <a:prstClr val="black">
                    <a:tint val="75000"/>
                  </a:prstClr>
                </a:solidFill>
              </a:rPr>
              <a:t>12/19/2022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363711037"/>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22590"/>
            <a:ext cx="7772400" cy="1464579"/>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71837"/>
            <a:ext cx="6400800" cy="174610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pPr>
              <a:defRPr/>
            </a:pPr>
            <a:fld id="{EC94FB4A-C00F-4048-B89C-BF7DBD23028F}" type="datetime1">
              <a:rPr lang="en-US" smtClean="0">
                <a:solidFill>
                  <a:prstClr val="black">
                    <a:tint val="75000"/>
                  </a:prstClr>
                </a:solidFill>
              </a:rPr>
              <a:t>12/19/2022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799242787"/>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DCBA37C0-D479-4386-90BE-A5955D856BC6}" type="datetime1">
              <a:rPr lang="en-US" smtClean="0">
                <a:solidFill>
                  <a:prstClr val="black">
                    <a:tint val="75000"/>
                  </a:prstClr>
                </a:solidFill>
              </a:rPr>
              <a:t>12/19/2022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836190152"/>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390640"/>
            <a:ext cx="7772400" cy="1357030"/>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896009"/>
            <a:ext cx="7772400" cy="149463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pPr>
              <a:defRPr/>
            </a:pPr>
            <a:fld id="{ECE03872-808D-4F72-AFA6-DAA41E7CA7BF}" type="datetime1">
              <a:rPr lang="en-US" smtClean="0">
                <a:solidFill>
                  <a:prstClr val="black">
                    <a:tint val="75000"/>
                  </a:prstClr>
                </a:solidFill>
              </a:rPr>
              <a:t>12/19/2022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914878802"/>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594335"/>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594335"/>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pPr>
              <a:defRPr/>
            </a:pPr>
            <a:fld id="{592E74CD-78B4-4A5D-A4E8-C178E465FB2B}" type="datetime1">
              <a:rPr lang="en-US" smtClean="0">
                <a:solidFill>
                  <a:prstClr val="black">
                    <a:tint val="75000"/>
                  </a:prstClr>
                </a:solidFill>
              </a:rPr>
              <a:t>12/19/2022</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156965757"/>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29553"/>
            <a:ext cx="4040188"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66820"/>
            <a:ext cx="4040188"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33" y="1529553"/>
            <a:ext cx="4041775"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33" y="2166820"/>
            <a:ext cx="4041775"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pPr>
              <a:defRPr/>
            </a:pPr>
            <a:fld id="{D25F77EE-E4F9-449C-BF4C-D0E7F76CAF1C}" type="datetime1">
              <a:rPr lang="en-US" smtClean="0">
                <a:solidFill>
                  <a:prstClr val="black">
                    <a:tint val="75000"/>
                  </a:prstClr>
                </a:solidFill>
              </a:rPr>
              <a:t>12/19/2022</a:t>
            </a:fld>
            <a:endParaRPr lang="en-CA">
              <a:solidFill>
                <a:prstClr val="black">
                  <a:tint val="75000"/>
                </a:prstClr>
              </a:solidFill>
            </a:endParaRPr>
          </a:p>
        </p:txBody>
      </p:sp>
      <p:sp>
        <p:nvSpPr>
          <p:cNvPr id="8" name="7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9" name="8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054696877"/>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pPr>
              <a:defRPr/>
            </a:pPr>
            <a:fld id="{7AFBA0EA-A210-4EDE-8C2E-F583EAEC2B61}" type="datetime1">
              <a:rPr lang="en-US" smtClean="0">
                <a:solidFill>
                  <a:prstClr val="black">
                    <a:tint val="75000"/>
                  </a:prstClr>
                </a:solidFill>
              </a:rPr>
              <a:t>12/19/2022</a:t>
            </a:fld>
            <a:endParaRPr lang="en-CA">
              <a:solidFill>
                <a:prstClr val="black">
                  <a:tint val="75000"/>
                </a:prstClr>
              </a:solidFill>
            </a:endParaRPr>
          </a:p>
        </p:txBody>
      </p:sp>
      <p:sp>
        <p:nvSpPr>
          <p:cNvPr id="4" name="3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5" name="4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8795010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3802"/>
            <a:ext cx="2057400" cy="5829853"/>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3802"/>
            <a:ext cx="6019800" cy="582985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51C6531F-FDE7-46E8-94CC-FEF30BC51A91}" type="datetime1">
              <a:rPr lang="en-US" smtClean="0">
                <a:solidFill>
                  <a:prstClr val="black">
                    <a:tint val="75000"/>
                  </a:prstClr>
                </a:solidFill>
              </a:rPr>
              <a:t>12/19/2022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363711037"/>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184433B4-9659-4FA3-95E3-909DCBB09476}" type="datetime1">
              <a:rPr lang="en-US" smtClean="0">
                <a:solidFill>
                  <a:prstClr val="black">
                    <a:tint val="75000"/>
                  </a:prstClr>
                </a:solidFill>
              </a:rPr>
              <a:t>12/19/2022</a:t>
            </a:fld>
            <a:endParaRPr lang="en-CA">
              <a:solidFill>
                <a:prstClr val="black">
                  <a:tint val="75000"/>
                </a:prstClr>
              </a:solidFill>
            </a:endParaRPr>
          </a:p>
        </p:txBody>
      </p:sp>
      <p:sp>
        <p:nvSpPr>
          <p:cNvPr id="3" name="2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4" name="3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891447727"/>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19" y="272042"/>
            <a:ext cx="3008313" cy="1157746"/>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2100"/>
            <a:ext cx="5111750" cy="58314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19" y="1429794"/>
            <a:ext cx="3008313" cy="46736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0F67F888-6850-4622-A2D1-BC10A1A759CC}" type="datetime1">
              <a:rPr lang="en-US" smtClean="0">
                <a:solidFill>
                  <a:prstClr val="black">
                    <a:tint val="75000"/>
                  </a:prstClr>
                </a:solidFill>
              </a:rPr>
              <a:t>12/19/2022</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390207749"/>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782884"/>
            <a:ext cx="5486400" cy="564639"/>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0504"/>
            <a:ext cx="5486400" cy="40995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a:p>
        </p:txBody>
      </p:sp>
      <p:sp>
        <p:nvSpPr>
          <p:cNvPr id="4" name="3 Metin Yer Tutucusu"/>
          <p:cNvSpPr>
            <a:spLocks noGrp="1"/>
          </p:cNvSpPr>
          <p:nvPr>
            <p:ph type="body" sz="half" idx="2"/>
          </p:nvPr>
        </p:nvSpPr>
        <p:spPr>
          <a:xfrm>
            <a:off x="1792288" y="5347523"/>
            <a:ext cx="5486400" cy="80188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041FB9F7-B5D3-4F6E-AE30-ECDE7FBA31F7}" type="datetime1">
              <a:rPr lang="en-US" smtClean="0">
                <a:solidFill>
                  <a:prstClr val="black">
                    <a:tint val="75000"/>
                  </a:prstClr>
                </a:solidFill>
              </a:rPr>
              <a:t>12/19/2022</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4217341587"/>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7BC88475-DD37-4787-A26F-2CDA4936CC01}" type="datetime1">
              <a:rPr lang="en-US" smtClean="0">
                <a:solidFill>
                  <a:prstClr val="black">
                    <a:tint val="75000"/>
                  </a:prstClr>
                </a:solidFill>
              </a:rPr>
              <a:t>12/19/2022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879246741"/>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3754"/>
            <a:ext cx="2057400" cy="5829853"/>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3754"/>
            <a:ext cx="6019800" cy="582985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27693785-1B84-4144-AF40-6FB15888713E}" type="datetime1">
              <a:rPr lang="en-US" smtClean="0">
                <a:solidFill>
                  <a:prstClr val="black">
                    <a:tint val="75000"/>
                  </a:prstClr>
                </a:solidFill>
              </a:rPr>
              <a:t>12/19/2022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81865354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22590"/>
            <a:ext cx="7772400" cy="1464579"/>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71837"/>
            <a:ext cx="6400800" cy="174610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pPr>
              <a:defRPr/>
            </a:pPr>
            <a:fld id="{BC919C3D-258E-4AE9-8EE7-7274CCC8068D}" type="datetime1">
              <a:rPr lang="en-US" smtClean="0">
                <a:solidFill>
                  <a:prstClr val="black">
                    <a:tint val="75000"/>
                  </a:prstClr>
                </a:solidFill>
              </a:rPr>
              <a:t>12/19/2022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122084272"/>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F7F942EB-C2F9-4A0C-991B-91FD7B197337}" type="datetime1">
              <a:rPr lang="en-US" smtClean="0">
                <a:solidFill>
                  <a:prstClr val="black">
                    <a:tint val="75000"/>
                  </a:prstClr>
                </a:solidFill>
              </a:rPr>
              <a:t>12/19/2022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28726579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390640"/>
            <a:ext cx="7772400" cy="1357030"/>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896009"/>
            <a:ext cx="7772400" cy="149463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pPr>
              <a:defRPr/>
            </a:pPr>
            <a:fld id="{BA39F186-4470-4994-82CF-E4BB1703D272}" type="datetime1">
              <a:rPr lang="en-US" smtClean="0">
                <a:solidFill>
                  <a:prstClr val="black">
                    <a:tint val="75000"/>
                  </a:prstClr>
                </a:solidFill>
              </a:rPr>
              <a:t>12/19/2022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006322296"/>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594335"/>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594335"/>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pPr>
              <a:defRPr/>
            </a:pPr>
            <a:fld id="{F0B5F6EE-0AFE-45B0-A31C-FBF2194A5643}" type="datetime1">
              <a:rPr lang="en-US" smtClean="0">
                <a:solidFill>
                  <a:prstClr val="black">
                    <a:tint val="75000"/>
                  </a:prstClr>
                </a:solidFill>
              </a:rPr>
              <a:t>12/19/2022</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868647511"/>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29540"/>
            <a:ext cx="4040188"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66820"/>
            <a:ext cx="4040188"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33" y="1529540"/>
            <a:ext cx="4041775"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33" y="2166820"/>
            <a:ext cx="4041775"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pPr>
              <a:defRPr/>
            </a:pPr>
            <a:fld id="{706B97C0-2008-4187-B406-A6BA22179CF5}" type="datetime1">
              <a:rPr lang="en-US" smtClean="0">
                <a:solidFill>
                  <a:prstClr val="black">
                    <a:tint val="75000"/>
                  </a:prstClr>
                </a:solidFill>
              </a:rPr>
              <a:t>12/19/2022</a:t>
            </a:fld>
            <a:endParaRPr lang="en-CA">
              <a:solidFill>
                <a:prstClr val="black">
                  <a:tint val="75000"/>
                </a:prstClr>
              </a:solidFill>
            </a:endParaRPr>
          </a:p>
        </p:txBody>
      </p:sp>
      <p:sp>
        <p:nvSpPr>
          <p:cNvPr id="8" name="7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9" name="8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5419286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22608"/>
            <a:ext cx="7772400" cy="1464579"/>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71840"/>
            <a:ext cx="6400800" cy="174610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pPr>
              <a:defRPr/>
            </a:pPr>
            <a:fld id="{E2D25A54-A637-43A6-995C-A622323FB721}" type="datetime1">
              <a:rPr lang="en-US" smtClean="0">
                <a:solidFill>
                  <a:prstClr val="black">
                    <a:tint val="75000"/>
                  </a:prstClr>
                </a:solidFill>
              </a:rPr>
              <a:t>12/19/2022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799242787"/>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pPr>
              <a:defRPr/>
            </a:pPr>
            <a:fld id="{AB28BFE4-E254-48B8-955B-906ADF075E49}" type="datetime1">
              <a:rPr lang="en-US" smtClean="0">
                <a:solidFill>
                  <a:prstClr val="black">
                    <a:tint val="75000"/>
                  </a:prstClr>
                </a:solidFill>
              </a:rPr>
              <a:t>12/19/2022</a:t>
            </a:fld>
            <a:endParaRPr lang="en-CA">
              <a:solidFill>
                <a:prstClr val="black">
                  <a:tint val="75000"/>
                </a:prstClr>
              </a:solidFill>
            </a:endParaRPr>
          </a:p>
        </p:txBody>
      </p:sp>
      <p:sp>
        <p:nvSpPr>
          <p:cNvPr id="4" name="3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5" name="4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536777308"/>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F75381BC-A7A6-425E-88B4-11D6ACEBF93A}" type="datetime1">
              <a:rPr lang="en-US" smtClean="0">
                <a:solidFill>
                  <a:prstClr val="black">
                    <a:tint val="75000"/>
                  </a:prstClr>
                </a:solidFill>
              </a:rPr>
              <a:t>12/19/2022</a:t>
            </a:fld>
            <a:endParaRPr lang="en-CA">
              <a:solidFill>
                <a:prstClr val="black">
                  <a:tint val="75000"/>
                </a:prstClr>
              </a:solidFill>
            </a:endParaRPr>
          </a:p>
        </p:txBody>
      </p:sp>
      <p:sp>
        <p:nvSpPr>
          <p:cNvPr id="3" name="2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4" name="3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215035649"/>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19" y="272042"/>
            <a:ext cx="3008313" cy="1157746"/>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2100"/>
            <a:ext cx="5111750" cy="58314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19" y="1429794"/>
            <a:ext cx="3008313" cy="46736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2F77F5F4-7CB0-4D56-8280-EF9BA3110D03}" type="datetime1">
              <a:rPr lang="en-US" smtClean="0">
                <a:solidFill>
                  <a:prstClr val="black">
                    <a:tint val="75000"/>
                  </a:prstClr>
                </a:solidFill>
              </a:rPr>
              <a:t>12/19/2022</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73990166"/>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782884"/>
            <a:ext cx="5486400" cy="564639"/>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0504"/>
            <a:ext cx="5486400" cy="40995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a:p>
        </p:txBody>
      </p:sp>
      <p:sp>
        <p:nvSpPr>
          <p:cNvPr id="4" name="3 Metin Yer Tutucusu"/>
          <p:cNvSpPr>
            <a:spLocks noGrp="1"/>
          </p:cNvSpPr>
          <p:nvPr>
            <p:ph type="body" sz="half" idx="2"/>
          </p:nvPr>
        </p:nvSpPr>
        <p:spPr>
          <a:xfrm>
            <a:off x="1792288" y="5347523"/>
            <a:ext cx="5486400" cy="80188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8E284925-7CFD-419E-890B-A11C2343F926}" type="datetime1">
              <a:rPr lang="en-US" smtClean="0">
                <a:solidFill>
                  <a:prstClr val="black">
                    <a:tint val="75000"/>
                  </a:prstClr>
                </a:solidFill>
              </a:rPr>
              <a:t>12/19/2022</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566981976"/>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5E6D14B5-3E43-407D-A476-56F506D0E574}" type="datetime1">
              <a:rPr lang="en-US" smtClean="0">
                <a:solidFill>
                  <a:prstClr val="black">
                    <a:tint val="75000"/>
                  </a:prstClr>
                </a:solidFill>
              </a:rPr>
              <a:t>12/19/2022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886729549"/>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3741"/>
            <a:ext cx="2057400" cy="5829853"/>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3741"/>
            <a:ext cx="6019800" cy="582985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2918B537-3143-4459-AA03-17269DBCCC2B}" type="datetime1">
              <a:rPr lang="en-US" smtClean="0">
                <a:solidFill>
                  <a:prstClr val="black">
                    <a:tint val="75000"/>
                  </a:prstClr>
                </a:solidFill>
              </a:rPr>
              <a:t>12/19/2022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2501864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B28C5A11-7B7F-4677-912C-6A40238F5594}" type="datetime1">
              <a:rPr lang="en-US" smtClean="0">
                <a:solidFill>
                  <a:prstClr val="black">
                    <a:tint val="75000"/>
                  </a:prstClr>
                </a:solidFill>
              </a:rPr>
              <a:t>12/19/2022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8361901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390656"/>
            <a:ext cx="7772400" cy="1357030"/>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896034"/>
            <a:ext cx="7772400" cy="149463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pPr>
              <a:defRPr/>
            </a:pPr>
            <a:fld id="{BE28F7E6-93F4-429E-9AEC-D3EAD38578FC}" type="datetime1">
              <a:rPr lang="en-US" smtClean="0">
                <a:solidFill>
                  <a:prstClr val="black">
                    <a:tint val="75000"/>
                  </a:prstClr>
                </a:solidFill>
              </a:rPr>
              <a:t>12/19/2022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9148788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594356"/>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594356"/>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pPr>
              <a:defRPr/>
            </a:pPr>
            <a:fld id="{E7D2252D-6564-422B-BD66-592C9C4D8CDC}" type="datetime1">
              <a:rPr lang="en-US" smtClean="0">
                <a:solidFill>
                  <a:prstClr val="black">
                    <a:tint val="75000"/>
                  </a:prstClr>
                </a:solidFill>
              </a:rPr>
              <a:t>12/19/2022</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1569657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29586"/>
            <a:ext cx="4040188"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66820"/>
            <a:ext cx="4040188"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33" y="1529586"/>
            <a:ext cx="4041775"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33" y="2166820"/>
            <a:ext cx="4041775"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pPr>
              <a:defRPr/>
            </a:pPr>
            <a:fld id="{4F57A72E-FE71-4BA3-8AB8-43529A424FC2}" type="datetime1">
              <a:rPr lang="en-US" smtClean="0">
                <a:solidFill>
                  <a:prstClr val="black">
                    <a:tint val="75000"/>
                  </a:prstClr>
                </a:solidFill>
              </a:rPr>
              <a:t>12/19/2022</a:t>
            </a:fld>
            <a:endParaRPr lang="en-CA">
              <a:solidFill>
                <a:prstClr val="black">
                  <a:tint val="75000"/>
                </a:prstClr>
              </a:solidFill>
            </a:endParaRPr>
          </a:p>
        </p:txBody>
      </p:sp>
      <p:sp>
        <p:nvSpPr>
          <p:cNvPr id="8" name="7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9" name="8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0546968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pPr>
              <a:defRPr/>
            </a:pPr>
            <a:fld id="{C46D84F7-4621-4E41-A669-2F0B1A15457B}" type="datetime1">
              <a:rPr lang="en-US" smtClean="0">
                <a:solidFill>
                  <a:prstClr val="black">
                    <a:tint val="75000"/>
                  </a:prstClr>
                </a:solidFill>
              </a:rPr>
              <a:t>12/19/2022</a:t>
            </a:fld>
            <a:endParaRPr lang="en-CA">
              <a:solidFill>
                <a:prstClr val="black">
                  <a:tint val="75000"/>
                </a:prstClr>
              </a:solidFill>
            </a:endParaRPr>
          </a:p>
        </p:txBody>
      </p:sp>
      <p:sp>
        <p:nvSpPr>
          <p:cNvPr id="4" name="3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5" name="4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879501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BE258D5C-2546-42F6-A9D7-3BD7AB0225DE}" type="datetime1">
              <a:rPr lang="en-US" smtClean="0">
                <a:solidFill>
                  <a:prstClr val="black">
                    <a:tint val="75000"/>
                  </a:prstClr>
                </a:solidFill>
              </a:rPr>
              <a:t>12/19/2022</a:t>
            </a:fld>
            <a:endParaRPr lang="en-CA">
              <a:solidFill>
                <a:prstClr val="black">
                  <a:tint val="75000"/>
                </a:prstClr>
              </a:solidFill>
            </a:endParaRPr>
          </a:p>
        </p:txBody>
      </p:sp>
      <p:sp>
        <p:nvSpPr>
          <p:cNvPr id="3" name="2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4" name="3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8914477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19" y="272042"/>
            <a:ext cx="3008313" cy="1157746"/>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2123"/>
            <a:ext cx="5111750" cy="58314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19" y="1429794"/>
            <a:ext cx="3008313" cy="46736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4300F672-2509-446A-A6A1-EA5A84B465AC}" type="datetime1">
              <a:rPr lang="en-US" smtClean="0">
                <a:solidFill>
                  <a:prstClr val="black">
                    <a:tint val="75000"/>
                  </a:prstClr>
                </a:solidFill>
              </a:rPr>
              <a:t>12/19/2022</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390207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ölüm Üstbilgisi">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00" y="0"/>
            <a:ext cx="9140825"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9151938"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9876" y="299875"/>
            <a:ext cx="91916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sim Yer Tutucusu 10"/>
          <p:cNvSpPr>
            <a:spLocks noGrp="1"/>
          </p:cNvSpPr>
          <p:nvPr>
            <p:ph type="pic" sz="quarter" idx="13"/>
          </p:nvPr>
        </p:nvSpPr>
        <p:spPr>
          <a:xfrm>
            <a:off x="5370520" y="0"/>
            <a:ext cx="3773487" cy="6832600"/>
          </a:xfrm>
          <a:noFill/>
          <a:ln>
            <a:noFill/>
          </a:ln>
        </p:spPr>
        <p:txBody>
          <a:bodyPr rtlCol="0">
            <a:normAutofit/>
          </a:bodyPr>
          <a:lstStyle/>
          <a:p>
            <a:pPr lvl="0"/>
            <a:r>
              <a:rPr lang="tr-TR" noProof="0" smtClean="0"/>
              <a:t>Resim eklemek için simgeyi tıklatın</a:t>
            </a:r>
            <a:endParaRPr lang="tr-TR" noProof="0"/>
          </a:p>
        </p:txBody>
      </p:sp>
      <p:sp>
        <p:nvSpPr>
          <p:cNvPr id="2" name="Başlık 1"/>
          <p:cNvSpPr>
            <a:spLocks noGrp="1"/>
          </p:cNvSpPr>
          <p:nvPr>
            <p:ph type="title"/>
          </p:nvPr>
        </p:nvSpPr>
        <p:spPr>
          <a:xfrm>
            <a:off x="115345" y="2211047"/>
            <a:ext cx="5119325" cy="1119164"/>
          </a:xfrm>
        </p:spPr>
        <p:txBody>
          <a:bodyPr anchor="b">
            <a:normAutofit/>
          </a:bodyPr>
          <a:lstStyle>
            <a:lvl1pPr algn="r">
              <a:defRPr sz="2400" b="1" cap="none" baseline="0">
                <a:latin typeface="Frutiger 95 Ultra Black" pitchFamily="50" charset="0"/>
              </a:defRPr>
            </a:lvl1pPr>
          </a:lstStyle>
          <a:p>
            <a:r>
              <a:rPr lang="tr-TR" smtClean="0"/>
              <a:t>Asıl başlık stili için tıklatın</a:t>
            </a:r>
            <a:endParaRPr lang="tr-TR" dirty="0"/>
          </a:p>
        </p:txBody>
      </p:sp>
      <p:sp>
        <p:nvSpPr>
          <p:cNvPr id="3" name="Metin Yer Tutucusu 2"/>
          <p:cNvSpPr>
            <a:spLocks noGrp="1"/>
          </p:cNvSpPr>
          <p:nvPr>
            <p:ph type="body" idx="1"/>
          </p:nvPr>
        </p:nvSpPr>
        <p:spPr>
          <a:xfrm>
            <a:off x="107504" y="3273343"/>
            <a:ext cx="5127156" cy="1137803"/>
          </a:xfrm>
        </p:spPr>
        <p:txBody>
          <a:bodyPr>
            <a:normAutofit/>
          </a:bodyPr>
          <a:lstStyle>
            <a:lvl1pPr marL="0" indent="0" algn="r">
              <a:spcBef>
                <a:spcPts val="0"/>
              </a:spcBef>
              <a:spcAft>
                <a:spcPts val="0"/>
              </a:spcAft>
              <a:buNone/>
              <a:defRPr sz="1800">
                <a:solidFill>
                  <a:schemeClr val="tx1">
                    <a:lumMod val="75000"/>
                    <a:lumOff val="25000"/>
                  </a:schemeClr>
                </a:solidFill>
                <a:latin typeface="Frutiger 45 Light" pitchFamily="50"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8" name="Veri Yer Tutucusu 3"/>
          <p:cNvSpPr>
            <a:spLocks noGrp="1"/>
          </p:cNvSpPr>
          <p:nvPr>
            <p:ph type="dt" sz="half" idx="14"/>
          </p:nvPr>
        </p:nvSpPr>
        <p:spPr>
          <a:xfrm>
            <a:off x="638175" y="6456811"/>
            <a:ext cx="2133600" cy="362508"/>
          </a:xfrm>
        </p:spPr>
        <p:txBody>
          <a:bodyPr/>
          <a:lstStyle>
            <a:lvl1pPr>
              <a:defRPr/>
            </a:lvl1pPr>
          </a:lstStyle>
          <a:p>
            <a:pPr>
              <a:defRPr/>
            </a:pPr>
            <a:fld id="{DDB3A588-427A-49A8-AD96-B5BAE7EAD6D5}" type="datetime1">
              <a:rPr lang="en-US" smtClean="0"/>
              <a:t>12/19/2022</a:t>
            </a:fld>
            <a:endParaRPr lang="en-CA"/>
          </a:p>
        </p:txBody>
      </p:sp>
      <p:sp>
        <p:nvSpPr>
          <p:cNvPr id="9" name="Altbilgi Yer Tutucusu 4"/>
          <p:cNvSpPr>
            <a:spLocks noGrp="1"/>
          </p:cNvSpPr>
          <p:nvPr>
            <p:ph type="ftr" sz="quarter" idx="15"/>
          </p:nvPr>
        </p:nvSpPr>
        <p:spPr>
          <a:xfrm>
            <a:off x="3124200" y="6456811"/>
            <a:ext cx="2895600" cy="362508"/>
          </a:xfrm>
        </p:spPr>
        <p:txBody>
          <a:bodyPr/>
          <a:lstStyle>
            <a:lvl1pPr>
              <a:defRPr/>
            </a:lvl1pPr>
          </a:lstStyle>
          <a:p>
            <a:pPr>
              <a:defRPr/>
            </a:pPr>
            <a:endParaRPr lang="en-CA"/>
          </a:p>
        </p:txBody>
      </p:sp>
      <p:sp>
        <p:nvSpPr>
          <p:cNvPr id="10" name="Slayt Numarası Yer Tutucusu 5"/>
          <p:cNvSpPr>
            <a:spLocks noGrp="1"/>
          </p:cNvSpPr>
          <p:nvPr>
            <p:ph type="sldNum" sz="quarter" idx="16"/>
          </p:nvPr>
        </p:nvSpPr>
        <p:spPr>
          <a:xfrm>
            <a:off x="6372225" y="6456811"/>
            <a:ext cx="2133600" cy="362508"/>
          </a:xfrm>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875629255"/>
      </p:ext>
    </p:extLst>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782909"/>
            <a:ext cx="5486400" cy="564639"/>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0504"/>
            <a:ext cx="5486400" cy="40995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a:p>
        </p:txBody>
      </p:sp>
      <p:sp>
        <p:nvSpPr>
          <p:cNvPr id="4" name="3 Metin Yer Tutucusu"/>
          <p:cNvSpPr>
            <a:spLocks noGrp="1"/>
          </p:cNvSpPr>
          <p:nvPr>
            <p:ph type="body" sz="half" idx="2"/>
          </p:nvPr>
        </p:nvSpPr>
        <p:spPr>
          <a:xfrm>
            <a:off x="1792288" y="5347548"/>
            <a:ext cx="5486400" cy="80188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49A3EEDB-C94B-484B-B736-717344BE6505}" type="datetime1">
              <a:rPr lang="en-US" smtClean="0">
                <a:solidFill>
                  <a:prstClr val="black">
                    <a:tint val="75000"/>
                  </a:prstClr>
                </a:solidFill>
              </a:rPr>
              <a:t>12/19/2022</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42173415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BEAB329F-09DD-4C34-BA54-69ED9E0F7F90}" type="datetime1">
              <a:rPr lang="en-US" smtClean="0">
                <a:solidFill>
                  <a:prstClr val="black">
                    <a:tint val="75000"/>
                  </a:prstClr>
                </a:solidFill>
              </a:rPr>
              <a:t>12/19/2022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8792467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3788"/>
            <a:ext cx="2057400" cy="5829853"/>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3788"/>
            <a:ext cx="6019800" cy="582985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7C9E966D-1505-4EF4-AB42-893E4493E597}" type="datetime1">
              <a:rPr lang="en-US" smtClean="0">
                <a:solidFill>
                  <a:prstClr val="black">
                    <a:tint val="75000"/>
                  </a:prstClr>
                </a:solidFill>
              </a:rPr>
              <a:t>12/19/2022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8186535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22608"/>
            <a:ext cx="7772400" cy="1464579"/>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71840"/>
            <a:ext cx="6400800" cy="174610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pPr>
              <a:defRPr/>
            </a:pPr>
            <a:fld id="{64F9D6CB-70F3-4C1C-966C-5F1DD98BCB44}" type="datetime1">
              <a:rPr lang="en-US" smtClean="0">
                <a:solidFill>
                  <a:prstClr val="black">
                    <a:tint val="75000"/>
                  </a:prstClr>
                </a:solidFill>
              </a:rPr>
              <a:t>12/19/2022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1220842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D44EB13C-1196-4C9E-953D-AFC59DF09E20}" type="datetime1">
              <a:rPr lang="en-US" smtClean="0">
                <a:solidFill>
                  <a:prstClr val="black">
                    <a:tint val="75000"/>
                  </a:prstClr>
                </a:solidFill>
              </a:rPr>
              <a:t>12/19/2022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2872657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390656"/>
            <a:ext cx="7772400" cy="1357030"/>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896034"/>
            <a:ext cx="7772400" cy="149463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pPr>
              <a:defRPr/>
            </a:pPr>
            <a:fld id="{C1D0C4F5-BBDE-4417-A0B7-F0FF36A05A8A}" type="datetime1">
              <a:rPr lang="en-US" smtClean="0">
                <a:solidFill>
                  <a:prstClr val="black">
                    <a:tint val="75000"/>
                  </a:prstClr>
                </a:solidFill>
              </a:rPr>
              <a:t>12/19/2022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0063222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594356"/>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594356"/>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pPr>
              <a:defRPr/>
            </a:pPr>
            <a:fld id="{709FEB8E-04C7-4BC4-922F-894B4E9C0CC2}" type="datetime1">
              <a:rPr lang="en-US" smtClean="0">
                <a:solidFill>
                  <a:prstClr val="black">
                    <a:tint val="75000"/>
                  </a:prstClr>
                </a:solidFill>
              </a:rPr>
              <a:t>12/19/2022</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8686475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29573"/>
            <a:ext cx="4040188"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66820"/>
            <a:ext cx="4040188"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33" y="1529573"/>
            <a:ext cx="4041775"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33" y="2166820"/>
            <a:ext cx="4041775"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pPr>
              <a:defRPr/>
            </a:pPr>
            <a:fld id="{1738444A-241E-4D77-A3A4-4F0E91EA662A}" type="datetime1">
              <a:rPr lang="en-US" smtClean="0">
                <a:solidFill>
                  <a:prstClr val="black">
                    <a:tint val="75000"/>
                  </a:prstClr>
                </a:solidFill>
              </a:rPr>
              <a:t>12/19/2022</a:t>
            </a:fld>
            <a:endParaRPr lang="en-CA">
              <a:solidFill>
                <a:prstClr val="black">
                  <a:tint val="75000"/>
                </a:prstClr>
              </a:solidFill>
            </a:endParaRPr>
          </a:p>
        </p:txBody>
      </p:sp>
      <p:sp>
        <p:nvSpPr>
          <p:cNvPr id="8" name="7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9" name="8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5419286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pPr>
              <a:defRPr/>
            </a:pPr>
            <a:fld id="{8225A4A6-135C-4478-980C-8EFF1EC54F13}" type="datetime1">
              <a:rPr lang="en-US" smtClean="0">
                <a:solidFill>
                  <a:prstClr val="black">
                    <a:tint val="75000"/>
                  </a:prstClr>
                </a:solidFill>
              </a:rPr>
              <a:t>12/19/2022</a:t>
            </a:fld>
            <a:endParaRPr lang="en-CA">
              <a:solidFill>
                <a:prstClr val="black">
                  <a:tint val="75000"/>
                </a:prstClr>
              </a:solidFill>
            </a:endParaRPr>
          </a:p>
        </p:txBody>
      </p:sp>
      <p:sp>
        <p:nvSpPr>
          <p:cNvPr id="4" name="3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5" name="4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5367773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D3402790-10D6-48AB-A205-1ACCE5396D0E}" type="datetime1">
              <a:rPr lang="en-US" smtClean="0">
                <a:solidFill>
                  <a:prstClr val="black">
                    <a:tint val="75000"/>
                  </a:prstClr>
                </a:solidFill>
              </a:rPr>
              <a:t>12/19/2022</a:t>
            </a:fld>
            <a:endParaRPr lang="en-CA">
              <a:solidFill>
                <a:prstClr val="black">
                  <a:tint val="75000"/>
                </a:prstClr>
              </a:solidFill>
            </a:endParaRPr>
          </a:p>
        </p:txBody>
      </p:sp>
      <p:sp>
        <p:nvSpPr>
          <p:cNvPr id="3" name="2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4" name="3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215035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İki İçerik">
    <p:spTree>
      <p:nvGrpSpPr>
        <p:cNvPr id="1" name=""/>
        <p:cNvGrpSpPr/>
        <p:nvPr/>
      </p:nvGrpSpPr>
      <p:grpSpPr>
        <a:xfrm>
          <a:off x="0" y="0"/>
          <a:ext cx="0" cy="0"/>
          <a:chOff x="0" y="0"/>
          <a:chExt cx="0" cy="0"/>
        </a:xfrm>
      </p:grpSpPr>
      <p:grpSp>
        <p:nvGrpSpPr>
          <p:cNvPr id="5" name="Grup 6"/>
          <p:cNvGrpSpPr>
            <a:grpSpLocks/>
          </p:cNvGrpSpPr>
          <p:nvPr/>
        </p:nvGrpSpPr>
        <p:grpSpPr bwMode="auto">
          <a:xfrm>
            <a:off x="0" y="0"/>
            <a:ext cx="9151938" cy="6832600"/>
            <a:chOff x="0" y="0"/>
            <a:chExt cx="9151881" cy="5715000"/>
          </a:xfrm>
        </p:grpSpPr>
        <p:pic>
          <p:nvPicPr>
            <p:cNvPr id="6" name="Resim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userDrawn="1"/>
          </p:nvPicPr>
          <p:blipFill>
            <a:blip r:embed="rId3">
              <a:extLst>
                <a:ext uri="{28A0092B-C50C-407E-A947-70E740481C1C}">
                  <a14:useLocalDpi xmlns:a14="http://schemas.microsoft.com/office/drawing/2010/main" val="0"/>
                </a:ext>
              </a:extLst>
            </a:blip>
            <a:srcRect l="4874" t="3" r="14838" b="-3"/>
            <a:stretch>
              <a:fillRect/>
            </a:stretch>
          </p:blipFill>
          <p:spPr bwMode="auto">
            <a:xfrm>
              <a:off x="0" y="5233764"/>
              <a:ext cx="9151881" cy="159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70248" y="250926"/>
              <a:ext cx="918498" cy="603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İçerik Yer Tutucusu 2"/>
          <p:cNvSpPr>
            <a:spLocks noGrp="1"/>
          </p:cNvSpPr>
          <p:nvPr>
            <p:ph sz="half" idx="1"/>
          </p:nvPr>
        </p:nvSpPr>
        <p:spPr>
          <a:xfrm>
            <a:off x="1403648" y="1866688"/>
            <a:ext cx="3528392"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5076056" y="1866688"/>
            <a:ext cx="3456384"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14" name="Başlık 1"/>
          <p:cNvSpPr>
            <a:spLocks noGrp="1"/>
          </p:cNvSpPr>
          <p:nvPr>
            <p:ph type="title"/>
          </p:nvPr>
        </p:nvSpPr>
        <p:spPr>
          <a:xfrm>
            <a:off x="1320478" y="672859"/>
            <a:ext cx="7211962" cy="1138767"/>
          </a:xfrm>
        </p:spPr>
        <p:txBody>
          <a:bodyPr anchor="b">
            <a:normAutofit/>
          </a:bodyPr>
          <a:lstStyle>
            <a:lvl1pPr algn="l">
              <a:defRPr sz="2400"/>
            </a:lvl1pPr>
          </a:lstStyle>
          <a:p>
            <a:r>
              <a:rPr lang="tr-TR" smtClean="0"/>
              <a:t>Asıl başlık stili için tıklatın</a:t>
            </a:r>
            <a:endParaRPr lang="tr-TR" dirty="0"/>
          </a:p>
        </p:txBody>
      </p:sp>
      <p:sp>
        <p:nvSpPr>
          <p:cNvPr id="9" name="Veri Yer Tutucusu 3"/>
          <p:cNvSpPr>
            <a:spLocks noGrp="1"/>
          </p:cNvSpPr>
          <p:nvPr>
            <p:ph type="dt" sz="half" idx="10"/>
          </p:nvPr>
        </p:nvSpPr>
        <p:spPr>
          <a:xfrm>
            <a:off x="638175" y="6456811"/>
            <a:ext cx="2133600" cy="362508"/>
          </a:xfrm>
        </p:spPr>
        <p:txBody>
          <a:bodyPr/>
          <a:lstStyle>
            <a:lvl1pPr>
              <a:defRPr/>
            </a:lvl1pPr>
          </a:lstStyle>
          <a:p>
            <a:pPr>
              <a:defRPr/>
            </a:pPr>
            <a:fld id="{E5D16777-3D59-48BA-AF22-621E5490CC06}" type="datetime1">
              <a:rPr lang="en-US" smtClean="0"/>
              <a:t>12/19/2022</a:t>
            </a:fld>
            <a:endParaRPr lang="en-CA"/>
          </a:p>
        </p:txBody>
      </p:sp>
      <p:sp>
        <p:nvSpPr>
          <p:cNvPr id="10" name="Altbilgi Yer Tutucusu 4"/>
          <p:cNvSpPr>
            <a:spLocks noGrp="1"/>
          </p:cNvSpPr>
          <p:nvPr>
            <p:ph type="ftr" sz="quarter" idx="11"/>
          </p:nvPr>
        </p:nvSpPr>
        <p:spPr>
          <a:xfrm>
            <a:off x="3124200" y="6456811"/>
            <a:ext cx="2895600" cy="362508"/>
          </a:xfrm>
        </p:spPr>
        <p:txBody>
          <a:bodyPr/>
          <a:lstStyle>
            <a:lvl1pPr>
              <a:defRPr/>
            </a:lvl1pPr>
          </a:lstStyle>
          <a:p>
            <a:pPr>
              <a:defRPr/>
            </a:pPr>
            <a:endParaRPr lang="en-CA"/>
          </a:p>
        </p:txBody>
      </p:sp>
      <p:sp>
        <p:nvSpPr>
          <p:cNvPr id="11" name="Slayt Numarası Yer Tutucusu 5"/>
          <p:cNvSpPr>
            <a:spLocks noGrp="1"/>
          </p:cNvSpPr>
          <p:nvPr>
            <p:ph type="sldNum" sz="quarter" idx="12"/>
          </p:nvPr>
        </p:nvSpPr>
        <p:spPr>
          <a:xfrm>
            <a:off x="6372225" y="6456811"/>
            <a:ext cx="2133600" cy="362508"/>
          </a:xfrm>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3092637398"/>
      </p:ext>
    </p:extLst>
  </p:cSld>
  <p:clrMapOvr>
    <a:masterClrMapping/>
  </p:clrMapOvr>
  <p:transition spd="slow">
    <p:push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19" y="272042"/>
            <a:ext cx="3008313" cy="1157746"/>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2123"/>
            <a:ext cx="5111750" cy="58314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19" y="1429794"/>
            <a:ext cx="3008313" cy="46736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260DEBE7-8858-436A-8C67-2DA49A3891BB}" type="datetime1">
              <a:rPr lang="en-US" smtClean="0">
                <a:solidFill>
                  <a:prstClr val="black">
                    <a:tint val="75000"/>
                  </a:prstClr>
                </a:solidFill>
              </a:rPr>
              <a:t>12/19/2022</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739901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782909"/>
            <a:ext cx="5486400" cy="564639"/>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0504"/>
            <a:ext cx="5486400" cy="40995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a:p>
        </p:txBody>
      </p:sp>
      <p:sp>
        <p:nvSpPr>
          <p:cNvPr id="4" name="3 Metin Yer Tutucusu"/>
          <p:cNvSpPr>
            <a:spLocks noGrp="1"/>
          </p:cNvSpPr>
          <p:nvPr>
            <p:ph type="body" sz="half" idx="2"/>
          </p:nvPr>
        </p:nvSpPr>
        <p:spPr>
          <a:xfrm>
            <a:off x="1792288" y="5347548"/>
            <a:ext cx="5486400" cy="80188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31A92715-31D8-428C-8B4C-1F6B59D33DCF}" type="datetime1">
              <a:rPr lang="en-US" smtClean="0">
                <a:solidFill>
                  <a:prstClr val="black">
                    <a:tint val="75000"/>
                  </a:prstClr>
                </a:solidFill>
              </a:rPr>
              <a:t>12/19/2022</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5669819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C5E481AC-8CB3-46BB-A4B5-6CEB788AF254}" type="datetime1">
              <a:rPr lang="en-US" smtClean="0">
                <a:solidFill>
                  <a:prstClr val="black">
                    <a:tint val="75000"/>
                  </a:prstClr>
                </a:solidFill>
              </a:rPr>
              <a:t>12/19/2022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8867295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3775"/>
            <a:ext cx="2057400" cy="5829853"/>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3775"/>
            <a:ext cx="6019800" cy="582985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359A7FE1-5DE3-4F13-AAD4-17A7CE5C8BC3}" type="datetime1">
              <a:rPr lang="en-US" smtClean="0">
                <a:solidFill>
                  <a:prstClr val="black">
                    <a:tint val="75000"/>
                  </a:prstClr>
                </a:solidFill>
              </a:rPr>
              <a:t>12/19/2022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2501864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pic>
        <p:nvPicPr>
          <p:cNvPr id="6"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13811"/>
            <a:ext cx="9144000" cy="351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3065" y="260019"/>
            <a:ext cx="1457325" cy="114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88" y="1624678"/>
            <a:ext cx="9144001" cy="191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Metin kutusu 9"/>
          <p:cNvSpPr txBox="1">
            <a:spLocks noChangeArrowheads="1"/>
          </p:cNvSpPr>
          <p:nvPr/>
        </p:nvSpPr>
        <p:spPr bwMode="auto">
          <a:xfrm>
            <a:off x="198438" y="6451223"/>
            <a:ext cx="3149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utiger 45 Light" pitchFamily="50" charset="0"/>
              </a:defRPr>
            </a:lvl1pPr>
            <a:lvl2pPr marL="742950" indent="-285750">
              <a:defRPr>
                <a:solidFill>
                  <a:schemeClr val="tx1"/>
                </a:solidFill>
                <a:latin typeface="Frutiger 45 Light" pitchFamily="50" charset="0"/>
              </a:defRPr>
            </a:lvl2pPr>
            <a:lvl3pPr marL="1143000" indent="-228600">
              <a:defRPr>
                <a:solidFill>
                  <a:schemeClr val="tx1"/>
                </a:solidFill>
                <a:latin typeface="Frutiger 45 Light" pitchFamily="50" charset="0"/>
              </a:defRPr>
            </a:lvl3pPr>
            <a:lvl4pPr marL="1600200" indent="-228600">
              <a:defRPr>
                <a:solidFill>
                  <a:schemeClr val="tx1"/>
                </a:solidFill>
                <a:latin typeface="Frutiger 45 Light" pitchFamily="50" charset="0"/>
              </a:defRPr>
            </a:lvl4pPr>
            <a:lvl5pPr marL="2057400" indent="-228600">
              <a:defRPr>
                <a:solidFill>
                  <a:schemeClr val="tx1"/>
                </a:solidFill>
                <a:latin typeface="Frutiger 45 Light" pitchFamily="50" charset="0"/>
              </a:defRPr>
            </a:lvl5pPr>
            <a:lvl6pPr marL="2514600" indent="-228600" fontAlgn="base">
              <a:spcBef>
                <a:spcPct val="0"/>
              </a:spcBef>
              <a:spcAft>
                <a:spcPct val="0"/>
              </a:spcAft>
              <a:defRPr>
                <a:solidFill>
                  <a:schemeClr val="tx1"/>
                </a:solidFill>
                <a:latin typeface="Frutiger 45 Light" pitchFamily="50" charset="0"/>
              </a:defRPr>
            </a:lvl6pPr>
            <a:lvl7pPr marL="2971800" indent="-228600" fontAlgn="base">
              <a:spcBef>
                <a:spcPct val="0"/>
              </a:spcBef>
              <a:spcAft>
                <a:spcPct val="0"/>
              </a:spcAft>
              <a:defRPr>
                <a:solidFill>
                  <a:schemeClr val="tx1"/>
                </a:solidFill>
                <a:latin typeface="Frutiger 45 Light" pitchFamily="50" charset="0"/>
              </a:defRPr>
            </a:lvl7pPr>
            <a:lvl8pPr marL="3429000" indent="-228600" fontAlgn="base">
              <a:spcBef>
                <a:spcPct val="0"/>
              </a:spcBef>
              <a:spcAft>
                <a:spcPct val="0"/>
              </a:spcAft>
              <a:defRPr>
                <a:solidFill>
                  <a:schemeClr val="tx1"/>
                </a:solidFill>
                <a:latin typeface="Frutiger 45 Light" pitchFamily="50" charset="0"/>
              </a:defRPr>
            </a:lvl8pPr>
            <a:lvl9pPr marL="3886200" indent="-228600" fontAlgn="base">
              <a:spcBef>
                <a:spcPct val="0"/>
              </a:spcBef>
              <a:spcAft>
                <a:spcPct val="0"/>
              </a:spcAft>
              <a:defRPr>
                <a:solidFill>
                  <a:schemeClr val="tx1"/>
                </a:solidFill>
                <a:latin typeface="Frutiger 45 Light" pitchFamily="50" charset="0"/>
              </a:defRPr>
            </a:lvl9pPr>
          </a:lstStyle>
          <a:p>
            <a:pPr>
              <a:defRPr/>
            </a:pPr>
            <a:r>
              <a:rPr lang="tr-TR" altLang="tr-TR" sz="1600" smtClean="0">
                <a:solidFill>
                  <a:schemeClr val="bg1"/>
                </a:solidFill>
              </a:rPr>
              <a:t>KOBİLER BÜYÜR TÜRKİYE BÜYÜR!</a:t>
            </a:r>
          </a:p>
        </p:txBody>
      </p:sp>
      <p:sp>
        <p:nvSpPr>
          <p:cNvPr id="2" name="Başlık 1"/>
          <p:cNvSpPr>
            <a:spLocks noGrp="1"/>
          </p:cNvSpPr>
          <p:nvPr>
            <p:ph type="ctrTitle"/>
          </p:nvPr>
        </p:nvSpPr>
        <p:spPr>
          <a:xfrm>
            <a:off x="265807" y="1878710"/>
            <a:ext cx="8713984" cy="783570"/>
          </a:xfrm>
        </p:spPr>
        <p:txBody>
          <a:bodyPr anchor="b">
            <a:normAutofit/>
          </a:bodyPr>
          <a:lstStyle>
            <a:lvl1pPr algn="r">
              <a:defRPr sz="3200">
                <a:latin typeface="Frutiger 95 Ultra Black" pitchFamily="50" charset="0"/>
              </a:defRPr>
            </a:lvl1pPr>
          </a:lstStyle>
          <a:p>
            <a:r>
              <a:rPr lang="tr-TR" smtClean="0"/>
              <a:t>Asıl başlık stili için tıklatın</a:t>
            </a:r>
            <a:endParaRPr lang="tr-TR" dirty="0"/>
          </a:p>
        </p:txBody>
      </p:sp>
      <p:sp>
        <p:nvSpPr>
          <p:cNvPr id="3" name="Alt Başlık 2"/>
          <p:cNvSpPr>
            <a:spLocks noGrp="1"/>
          </p:cNvSpPr>
          <p:nvPr>
            <p:ph type="subTitle" idx="1"/>
          </p:nvPr>
        </p:nvSpPr>
        <p:spPr>
          <a:xfrm>
            <a:off x="266823" y="2627261"/>
            <a:ext cx="8712968" cy="430448"/>
          </a:xfrm>
        </p:spPr>
        <p:txBody>
          <a:bodyPr>
            <a:noAutofit/>
          </a:bodyPr>
          <a:lstStyle>
            <a:lvl1pPr marL="0" indent="0" algn="r">
              <a:buNone/>
              <a:defRPr sz="1600">
                <a:solidFill>
                  <a:schemeClr val="tx1">
                    <a:lumMod val="75000"/>
                    <a:lumOff val="25000"/>
                  </a:schemeClr>
                </a:solidFill>
                <a:latin typeface="Frutiger 45 Light"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dirty="0"/>
          </a:p>
        </p:txBody>
      </p:sp>
      <p:sp>
        <p:nvSpPr>
          <p:cNvPr id="9" name="Metin Yer Tutucusu 8"/>
          <p:cNvSpPr>
            <a:spLocks noGrp="1"/>
          </p:cNvSpPr>
          <p:nvPr>
            <p:ph type="body" sz="quarter" idx="13"/>
          </p:nvPr>
        </p:nvSpPr>
        <p:spPr>
          <a:xfrm>
            <a:off x="4570518" y="3404988"/>
            <a:ext cx="4401114" cy="345040"/>
          </a:xfrm>
        </p:spPr>
        <p:txBody>
          <a:bodyPr>
            <a:noAutofit/>
          </a:bodyPr>
          <a:lstStyle>
            <a:lvl1pPr marL="0" indent="0" algn="r">
              <a:buNone/>
              <a:defRPr sz="1400">
                <a:solidFill>
                  <a:schemeClr val="bg1"/>
                </a:solidFill>
                <a:latin typeface="Frutiger 45 Light" pitchFamily="50" charset="0"/>
              </a:defRPr>
            </a:lvl1pPr>
          </a:lstStyle>
          <a:p>
            <a:pPr lvl="0"/>
            <a:r>
              <a:rPr lang="tr-TR" smtClean="0"/>
              <a:t>Asıl metin stillerini düzenlemek için tıklatın</a:t>
            </a:r>
          </a:p>
        </p:txBody>
      </p:sp>
      <p:sp>
        <p:nvSpPr>
          <p:cNvPr id="11" name="Metin Yer Tutucusu 10"/>
          <p:cNvSpPr>
            <a:spLocks noGrp="1"/>
          </p:cNvSpPr>
          <p:nvPr>
            <p:ph type="body" sz="quarter" idx="14"/>
          </p:nvPr>
        </p:nvSpPr>
        <p:spPr>
          <a:xfrm>
            <a:off x="4572067" y="435071"/>
            <a:ext cx="4392546" cy="1032482"/>
          </a:xfrm>
        </p:spPr>
        <p:txBody>
          <a:bodyPr>
            <a:normAutofit/>
          </a:bodyPr>
          <a:lstStyle>
            <a:lvl1pPr marL="0" indent="0" algn="r">
              <a:lnSpc>
                <a:spcPct val="100000"/>
              </a:lnSpc>
              <a:spcBef>
                <a:spcPts val="0"/>
              </a:spcBef>
              <a:spcAft>
                <a:spcPts val="1000"/>
              </a:spcAft>
              <a:buNone/>
              <a:defRPr sz="1050">
                <a:latin typeface="Frutiger 45 Light" pitchFamily="50" charset="0"/>
              </a:defRPr>
            </a:lvl1pPr>
          </a:lstStyle>
          <a:p>
            <a:pPr lvl="0"/>
            <a:r>
              <a:rPr lang="tr-TR" smtClean="0"/>
              <a:t>Asıl metin stillerini düzenlemek için tıklatın</a:t>
            </a:r>
          </a:p>
          <a:p>
            <a:pPr lvl="1"/>
            <a:r>
              <a:rPr lang="tr-TR" smtClean="0"/>
              <a:t>İkinci düzey</a:t>
            </a:r>
          </a:p>
          <a:p>
            <a:pPr lvl="2"/>
            <a:r>
              <a:rPr lang="tr-TR" smtClean="0"/>
              <a:t>Üçüncü düzey</a:t>
            </a:r>
          </a:p>
        </p:txBody>
      </p:sp>
    </p:spTree>
    <p:extLst>
      <p:ext uri="{BB962C8B-B14F-4D97-AF65-F5344CB8AC3E}">
        <p14:creationId xmlns:p14="http://schemas.microsoft.com/office/powerpoint/2010/main" val="1937244486"/>
      </p:ext>
    </p:extLst>
  </p:cSld>
  <p:clrMapOvr>
    <a:masterClrMapping/>
  </p:clrMapOvr>
  <p:transition spd="slow">
    <p:push dir="u"/>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9151938"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9876" y="299875"/>
            <a:ext cx="91916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1320478" y="672859"/>
            <a:ext cx="7211962" cy="1138767"/>
          </a:xfrm>
        </p:spPr>
        <p:txBody>
          <a:bodyPr anchor="b">
            <a:normAutofit/>
          </a:bodyPr>
          <a:lstStyle>
            <a:lvl1pPr algn="l">
              <a:defRPr sz="2400"/>
            </a:lvl1pPr>
          </a:lstStyle>
          <a:p>
            <a:r>
              <a:rPr lang="tr-TR" smtClean="0"/>
              <a:t>Asıl başlık stili için tıklatın</a:t>
            </a:r>
            <a:endParaRPr lang="tr-TR" dirty="0"/>
          </a:p>
        </p:txBody>
      </p:sp>
      <p:sp>
        <p:nvSpPr>
          <p:cNvPr id="3" name="İçerik Yer Tutucusu 2"/>
          <p:cNvSpPr>
            <a:spLocks noGrp="1"/>
          </p:cNvSpPr>
          <p:nvPr>
            <p:ph idx="1"/>
          </p:nvPr>
        </p:nvSpPr>
        <p:spPr>
          <a:xfrm>
            <a:off x="1403648" y="1896124"/>
            <a:ext cx="7128792" cy="3974297"/>
          </a:xfrm>
        </p:spPr>
        <p:txBody>
          <a:bodyPr>
            <a:normAutofit/>
          </a:bodyPr>
          <a:lstStyle>
            <a:lvl1pPr>
              <a:defRPr sz="1800"/>
            </a:lvl1pPr>
            <a:lvl2pPr>
              <a:defRPr sz="1800"/>
            </a:lvl2pPr>
            <a:lvl3pPr>
              <a:defRPr sz="18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3"/>
          <p:cNvSpPr>
            <a:spLocks noGrp="1"/>
          </p:cNvSpPr>
          <p:nvPr>
            <p:ph type="dt" sz="half" idx="10"/>
          </p:nvPr>
        </p:nvSpPr>
        <p:spPr>
          <a:xfrm>
            <a:off x="638175" y="6456811"/>
            <a:ext cx="2133600" cy="362508"/>
          </a:xfrm>
        </p:spPr>
        <p:txBody>
          <a:bodyPr/>
          <a:lstStyle>
            <a:lvl1pPr>
              <a:defRPr/>
            </a:lvl1pPr>
          </a:lstStyle>
          <a:p>
            <a:pPr>
              <a:defRPr/>
            </a:pPr>
            <a:fld id="{0AE07F56-B415-474D-9340-7B285EB8BAE6}" type="datetime1">
              <a:rPr lang="en-US" smtClean="0"/>
              <a:t>12/19/2022</a:t>
            </a:fld>
            <a:endParaRPr lang="en-CA"/>
          </a:p>
        </p:txBody>
      </p:sp>
      <p:sp>
        <p:nvSpPr>
          <p:cNvPr id="8" name="Altbilgi Yer Tutucusu 4"/>
          <p:cNvSpPr>
            <a:spLocks noGrp="1"/>
          </p:cNvSpPr>
          <p:nvPr>
            <p:ph type="ftr" sz="quarter" idx="11"/>
          </p:nvPr>
        </p:nvSpPr>
        <p:spPr>
          <a:xfrm>
            <a:off x="3124200" y="6456811"/>
            <a:ext cx="2895600" cy="362508"/>
          </a:xfrm>
        </p:spPr>
        <p:txBody>
          <a:bodyPr/>
          <a:lstStyle>
            <a:lvl1pPr>
              <a:defRPr/>
            </a:lvl1pPr>
          </a:lstStyle>
          <a:p>
            <a:pPr>
              <a:defRPr/>
            </a:pPr>
            <a:endParaRPr lang="en-CA"/>
          </a:p>
        </p:txBody>
      </p:sp>
      <p:sp>
        <p:nvSpPr>
          <p:cNvPr id="9" name="Slayt Numarası Yer Tutucusu 5"/>
          <p:cNvSpPr>
            <a:spLocks noGrp="1"/>
          </p:cNvSpPr>
          <p:nvPr>
            <p:ph type="sldNum" sz="quarter" idx="12"/>
          </p:nvPr>
        </p:nvSpPr>
        <p:spPr>
          <a:xfrm>
            <a:off x="6372225" y="6456811"/>
            <a:ext cx="2133600" cy="362508"/>
          </a:xfrm>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4180493832"/>
      </p:ext>
    </p:extLst>
  </p:cSld>
  <p:clrMapOvr>
    <a:masterClrMapping/>
  </p:clrMapOvr>
  <p:transition spd="slow">
    <p:push dir="u"/>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Bölüm Üstbilgisi">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00" y="0"/>
            <a:ext cx="9140825"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9151938"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9876" y="299875"/>
            <a:ext cx="91916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sim Yer Tutucusu 10"/>
          <p:cNvSpPr>
            <a:spLocks noGrp="1"/>
          </p:cNvSpPr>
          <p:nvPr>
            <p:ph type="pic" sz="quarter" idx="13"/>
          </p:nvPr>
        </p:nvSpPr>
        <p:spPr>
          <a:xfrm>
            <a:off x="5370520" y="0"/>
            <a:ext cx="3773487" cy="6832600"/>
          </a:xfrm>
          <a:noFill/>
          <a:ln>
            <a:noFill/>
          </a:ln>
        </p:spPr>
        <p:txBody>
          <a:bodyPr rtlCol="0">
            <a:normAutofit/>
          </a:bodyPr>
          <a:lstStyle/>
          <a:p>
            <a:pPr lvl="0"/>
            <a:r>
              <a:rPr lang="tr-TR" noProof="0" smtClean="0"/>
              <a:t>Resim eklemek için simgeyi tıklatın</a:t>
            </a:r>
            <a:endParaRPr lang="tr-TR" noProof="0"/>
          </a:p>
        </p:txBody>
      </p:sp>
      <p:sp>
        <p:nvSpPr>
          <p:cNvPr id="2" name="Başlık 1"/>
          <p:cNvSpPr>
            <a:spLocks noGrp="1"/>
          </p:cNvSpPr>
          <p:nvPr>
            <p:ph type="title"/>
          </p:nvPr>
        </p:nvSpPr>
        <p:spPr>
          <a:xfrm>
            <a:off x="115345" y="2211047"/>
            <a:ext cx="5119325" cy="1119164"/>
          </a:xfrm>
        </p:spPr>
        <p:txBody>
          <a:bodyPr anchor="b">
            <a:normAutofit/>
          </a:bodyPr>
          <a:lstStyle>
            <a:lvl1pPr algn="r">
              <a:defRPr sz="2400" b="1" cap="none" baseline="0">
                <a:latin typeface="Frutiger 95 Ultra Black" pitchFamily="50" charset="0"/>
              </a:defRPr>
            </a:lvl1pPr>
          </a:lstStyle>
          <a:p>
            <a:r>
              <a:rPr lang="tr-TR" smtClean="0"/>
              <a:t>Asıl başlık stili için tıklatın</a:t>
            </a:r>
            <a:endParaRPr lang="tr-TR" dirty="0"/>
          </a:p>
        </p:txBody>
      </p:sp>
      <p:sp>
        <p:nvSpPr>
          <p:cNvPr id="3" name="Metin Yer Tutucusu 2"/>
          <p:cNvSpPr>
            <a:spLocks noGrp="1"/>
          </p:cNvSpPr>
          <p:nvPr>
            <p:ph type="body" idx="1"/>
          </p:nvPr>
        </p:nvSpPr>
        <p:spPr>
          <a:xfrm>
            <a:off x="107504" y="3273343"/>
            <a:ext cx="5127156" cy="1137803"/>
          </a:xfrm>
        </p:spPr>
        <p:txBody>
          <a:bodyPr>
            <a:normAutofit/>
          </a:bodyPr>
          <a:lstStyle>
            <a:lvl1pPr marL="0" indent="0" algn="r">
              <a:spcBef>
                <a:spcPts val="0"/>
              </a:spcBef>
              <a:spcAft>
                <a:spcPts val="0"/>
              </a:spcAft>
              <a:buNone/>
              <a:defRPr sz="1800">
                <a:solidFill>
                  <a:schemeClr val="tx1">
                    <a:lumMod val="75000"/>
                    <a:lumOff val="25000"/>
                  </a:schemeClr>
                </a:solidFill>
                <a:latin typeface="Frutiger 45 Light" pitchFamily="50"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8" name="Veri Yer Tutucusu 3"/>
          <p:cNvSpPr>
            <a:spLocks noGrp="1"/>
          </p:cNvSpPr>
          <p:nvPr>
            <p:ph type="dt" sz="half" idx="14"/>
          </p:nvPr>
        </p:nvSpPr>
        <p:spPr>
          <a:xfrm>
            <a:off x="638175" y="6456811"/>
            <a:ext cx="2133600" cy="362508"/>
          </a:xfrm>
        </p:spPr>
        <p:txBody>
          <a:bodyPr/>
          <a:lstStyle>
            <a:lvl1pPr>
              <a:defRPr/>
            </a:lvl1pPr>
          </a:lstStyle>
          <a:p>
            <a:pPr>
              <a:defRPr/>
            </a:pPr>
            <a:fld id="{9E3BAB83-4A94-416E-8615-13787E191031}" type="datetime1">
              <a:rPr lang="en-US" smtClean="0"/>
              <a:t>12/19/2022</a:t>
            </a:fld>
            <a:endParaRPr lang="en-CA"/>
          </a:p>
        </p:txBody>
      </p:sp>
      <p:sp>
        <p:nvSpPr>
          <p:cNvPr id="9" name="Altbilgi Yer Tutucusu 4"/>
          <p:cNvSpPr>
            <a:spLocks noGrp="1"/>
          </p:cNvSpPr>
          <p:nvPr>
            <p:ph type="ftr" sz="quarter" idx="15"/>
          </p:nvPr>
        </p:nvSpPr>
        <p:spPr>
          <a:xfrm>
            <a:off x="3124200" y="6456811"/>
            <a:ext cx="2895600" cy="362508"/>
          </a:xfrm>
        </p:spPr>
        <p:txBody>
          <a:bodyPr/>
          <a:lstStyle>
            <a:lvl1pPr>
              <a:defRPr/>
            </a:lvl1pPr>
          </a:lstStyle>
          <a:p>
            <a:pPr>
              <a:defRPr/>
            </a:pPr>
            <a:endParaRPr lang="en-CA"/>
          </a:p>
        </p:txBody>
      </p:sp>
      <p:sp>
        <p:nvSpPr>
          <p:cNvPr id="10" name="Slayt Numarası Yer Tutucusu 5"/>
          <p:cNvSpPr>
            <a:spLocks noGrp="1"/>
          </p:cNvSpPr>
          <p:nvPr>
            <p:ph type="sldNum" sz="quarter" idx="16"/>
          </p:nvPr>
        </p:nvSpPr>
        <p:spPr>
          <a:xfrm>
            <a:off x="6372225" y="6456811"/>
            <a:ext cx="2133600" cy="362508"/>
          </a:xfrm>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875629255"/>
      </p:ext>
    </p:extLst>
  </p:cSld>
  <p:clrMapOvr>
    <a:masterClrMapping/>
  </p:clrMapOvr>
  <p:transition spd="slow">
    <p:push dir="u"/>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İki İçerik">
    <p:spTree>
      <p:nvGrpSpPr>
        <p:cNvPr id="1" name=""/>
        <p:cNvGrpSpPr/>
        <p:nvPr/>
      </p:nvGrpSpPr>
      <p:grpSpPr>
        <a:xfrm>
          <a:off x="0" y="0"/>
          <a:ext cx="0" cy="0"/>
          <a:chOff x="0" y="0"/>
          <a:chExt cx="0" cy="0"/>
        </a:xfrm>
      </p:grpSpPr>
      <p:grpSp>
        <p:nvGrpSpPr>
          <p:cNvPr id="5" name="Grup 6"/>
          <p:cNvGrpSpPr>
            <a:grpSpLocks/>
          </p:cNvGrpSpPr>
          <p:nvPr/>
        </p:nvGrpSpPr>
        <p:grpSpPr bwMode="auto">
          <a:xfrm>
            <a:off x="0" y="0"/>
            <a:ext cx="9151938" cy="6832600"/>
            <a:chOff x="0" y="0"/>
            <a:chExt cx="9151881" cy="5715000"/>
          </a:xfrm>
        </p:grpSpPr>
        <p:pic>
          <p:nvPicPr>
            <p:cNvPr id="6" name="Resim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userDrawn="1"/>
          </p:nvPicPr>
          <p:blipFill>
            <a:blip r:embed="rId3">
              <a:extLst>
                <a:ext uri="{28A0092B-C50C-407E-A947-70E740481C1C}">
                  <a14:useLocalDpi xmlns:a14="http://schemas.microsoft.com/office/drawing/2010/main" val="0"/>
                </a:ext>
              </a:extLst>
            </a:blip>
            <a:srcRect l="4874" t="3" r="14838" b="-3"/>
            <a:stretch>
              <a:fillRect/>
            </a:stretch>
          </p:blipFill>
          <p:spPr bwMode="auto">
            <a:xfrm>
              <a:off x="0" y="5233764"/>
              <a:ext cx="9151881" cy="159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70248" y="250926"/>
              <a:ext cx="918498" cy="603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İçerik Yer Tutucusu 2"/>
          <p:cNvSpPr>
            <a:spLocks noGrp="1"/>
          </p:cNvSpPr>
          <p:nvPr>
            <p:ph sz="half" idx="1"/>
          </p:nvPr>
        </p:nvSpPr>
        <p:spPr>
          <a:xfrm>
            <a:off x="1403648" y="1866688"/>
            <a:ext cx="3528392"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5076056" y="1866688"/>
            <a:ext cx="3456384"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14" name="Başlık 1"/>
          <p:cNvSpPr>
            <a:spLocks noGrp="1"/>
          </p:cNvSpPr>
          <p:nvPr>
            <p:ph type="title"/>
          </p:nvPr>
        </p:nvSpPr>
        <p:spPr>
          <a:xfrm>
            <a:off x="1320478" y="672859"/>
            <a:ext cx="7211962" cy="1138767"/>
          </a:xfrm>
        </p:spPr>
        <p:txBody>
          <a:bodyPr anchor="b">
            <a:normAutofit/>
          </a:bodyPr>
          <a:lstStyle>
            <a:lvl1pPr algn="l">
              <a:defRPr sz="2400"/>
            </a:lvl1pPr>
          </a:lstStyle>
          <a:p>
            <a:r>
              <a:rPr lang="tr-TR" smtClean="0"/>
              <a:t>Asıl başlık stili için tıklatın</a:t>
            </a:r>
            <a:endParaRPr lang="tr-TR" dirty="0"/>
          </a:p>
        </p:txBody>
      </p:sp>
      <p:sp>
        <p:nvSpPr>
          <p:cNvPr id="9" name="Veri Yer Tutucusu 3"/>
          <p:cNvSpPr>
            <a:spLocks noGrp="1"/>
          </p:cNvSpPr>
          <p:nvPr>
            <p:ph type="dt" sz="half" idx="10"/>
          </p:nvPr>
        </p:nvSpPr>
        <p:spPr>
          <a:xfrm>
            <a:off x="638175" y="6456811"/>
            <a:ext cx="2133600" cy="362508"/>
          </a:xfrm>
        </p:spPr>
        <p:txBody>
          <a:bodyPr/>
          <a:lstStyle>
            <a:lvl1pPr>
              <a:defRPr/>
            </a:lvl1pPr>
          </a:lstStyle>
          <a:p>
            <a:pPr>
              <a:defRPr/>
            </a:pPr>
            <a:fld id="{2E560E02-80FF-4263-AC7A-D5FB697B8A60}" type="datetime1">
              <a:rPr lang="en-US" smtClean="0"/>
              <a:t>12/19/2022</a:t>
            </a:fld>
            <a:endParaRPr lang="en-CA"/>
          </a:p>
        </p:txBody>
      </p:sp>
      <p:sp>
        <p:nvSpPr>
          <p:cNvPr id="10" name="Altbilgi Yer Tutucusu 4"/>
          <p:cNvSpPr>
            <a:spLocks noGrp="1"/>
          </p:cNvSpPr>
          <p:nvPr>
            <p:ph type="ftr" sz="quarter" idx="11"/>
          </p:nvPr>
        </p:nvSpPr>
        <p:spPr>
          <a:xfrm>
            <a:off x="3124200" y="6456811"/>
            <a:ext cx="2895600" cy="362508"/>
          </a:xfrm>
        </p:spPr>
        <p:txBody>
          <a:bodyPr/>
          <a:lstStyle>
            <a:lvl1pPr>
              <a:defRPr/>
            </a:lvl1pPr>
          </a:lstStyle>
          <a:p>
            <a:pPr>
              <a:defRPr/>
            </a:pPr>
            <a:endParaRPr lang="en-CA"/>
          </a:p>
        </p:txBody>
      </p:sp>
      <p:sp>
        <p:nvSpPr>
          <p:cNvPr id="11" name="Slayt Numarası Yer Tutucusu 5"/>
          <p:cNvSpPr>
            <a:spLocks noGrp="1"/>
          </p:cNvSpPr>
          <p:nvPr>
            <p:ph type="sldNum" sz="quarter" idx="12"/>
          </p:nvPr>
        </p:nvSpPr>
        <p:spPr>
          <a:xfrm>
            <a:off x="6372225" y="6456811"/>
            <a:ext cx="2133600" cy="362508"/>
          </a:xfrm>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3092637398"/>
      </p:ext>
    </p:extLst>
  </p:cSld>
  <p:clrMapOvr>
    <a:masterClrMapping/>
  </p:clrMapOvr>
  <p:transition spd="slow">
    <p:push dir="u"/>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pic>
        <p:nvPicPr>
          <p:cNvPr id="3"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9151938"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9876" y="299875"/>
            <a:ext cx="91916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Başlık 1"/>
          <p:cNvSpPr>
            <a:spLocks noGrp="1"/>
          </p:cNvSpPr>
          <p:nvPr>
            <p:ph type="title"/>
          </p:nvPr>
        </p:nvSpPr>
        <p:spPr>
          <a:xfrm>
            <a:off x="1320478" y="672859"/>
            <a:ext cx="7211962" cy="1138767"/>
          </a:xfrm>
        </p:spPr>
        <p:txBody>
          <a:bodyPr anchor="b">
            <a:normAutofit/>
          </a:bodyPr>
          <a:lstStyle>
            <a:lvl1pPr algn="l">
              <a:defRPr sz="2400"/>
            </a:lvl1pPr>
          </a:lstStyle>
          <a:p>
            <a:r>
              <a:rPr lang="tr-TR" smtClean="0"/>
              <a:t>Asıl başlık stili için tıklatın</a:t>
            </a:r>
            <a:endParaRPr lang="tr-TR" dirty="0"/>
          </a:p>
        </p:txBody>
      </p:sp>
      <p:sp>
        <p:nvSpPr>
          <p:cNvPr id="6" name="Veri Yer Tutucusu 3"/>
          <p:cNvSpPr>
            <a:spLocks noGrp="1"/>
          </p:cNvSpPr>
          <p:nvPr>
            <p:ph type="dt" sz="half" idx="10"/>
          </p:nvPr>
        </p:nvSpPr>
        <p:spPr>
          <a:xfrm>
            <a:off x="638175" y="6456811"/>
            <a:ext cx="2133600" cy="362508"/>
          </a:xfrm>
        </p:spPr>
        <p:txBody>
          <a:bodyPr/>
          <a:lstStyle>
            <a:lvl1pPr>
              <a:defRPr/>
            </a:lvl1pPr>
          </a:lstStyle>
          <a:p>
            <a:pPr>
              <a:defRPr/>
            </a:pPr>
            <a:fld id="{CC5074FD-E598-4187-8F5E-51108642E801}" type="datetime1">
              <a:rPr lang="en-US" smtClean="0"/>
              <a:t>12/19/2022</a:t>
            </a:fld>
            <a:endParaRPr lang="en-CA"/>
          </a:p>
        </p:txBody>
      </p:sp>
      <p:sp>
        <p:nvSpPr>
          <p:cNvPr id="7" name="Altbilgi Yer Tutucusu 4"/>
          <p:cNvSpPr>
            <a:spLocks noGrp="1"/>
          </p:cNvSpPr>
          <p:nvPr>
            <p:ph type="ftr" sz="quarter" idx="11"/>
          </p:nvPr>
        </p:nvSpPr>
        <p:spPr>
          <a:xfrm>
            <a:off x="3124200" y="6456811"/>
            <a:ext cx="2895600" cy="362508"/>
          </a:xfrm>
        </p:spPr>
        <p:txBody>
          <a:bodyPr/>
          <a:lstStyle>
            <a:lvl1pPr>
              <a:defRPr/>
            </a:lvl1pPr>
          </a:lstStyle>
          <a:p>
            <a:pPr>
              <a:defRPr/>
            </a:pPr>
            <a:endParaRPr lang="en-CA"/>
          </a:p>
        </p:txBody>
      </p:sp>
      <p:sp>
        <p:nvSpPr>
          <p:cNvPr id="8" name="Slayt Numarası Yer Tutucusu 5"/>
          <p:cNvSpPr>
            <a:spLocks noGrp="1"/>
          </p:cNvSpPr>
          <p:nvPr>
            <p:ph type="sldNum" sz="quarter" idx="12"/>
          </p:nvPr>
        </p:nvSpPr>
        <p:spPr>
          <a:xfrm>
            <a:off x="6372225" y="6456811"/>
            <a:ext cx="2133600" cy="362508"/>
          </a:xfrm>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149195496"/>
      </p:ext>
    </p:extLst>
  </p:cSld>
  <p:clrMapOvr>
    <a:masterClrMapping/>
  </p:clrMapOvr>
  <p:transition spd="slow">
    <p:push dir="u"/>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2"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9151938"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Veri Yer Tutucusu 3"/>
          <p:cNvSpPr>
            <a:spLocks noGrp="1"/>
          </p:cNvSpPr>
          <p:nvPr>
            <p:ph type="dt" sz="half" idx="10"/>
          </p:nvPr>
        </p:nvSpPr>
        <p:spPr>
          <a:xfrm>
            <a:off x="638175" y="6456811"/>
            <a:ext cx="2133600" cy="362508"/>
          </a:xfrm>
        </p:spPr>
        <p:txBody>
          <a:bodyPr/>
          <a:lstStyle>
            <a:lvl1pPr>
              <a:defRPr/>
            </a:lvl1pPr>
          </a:lstStyle>
          <a:p>
            <a:pPr>
              <a:defRPr/>
            </a:pPr>
            <a:fld id="{8A3ABFF2-88F2-41CE-9C2F-3501CF66A4C3}" type="datetime1">
              <a:rPr lang="en-US" smtClean="0"/>
              <a:t>12/19/2022</a:t>
            </a:fld>
            <a:endParaRPr lang="en-CA"/>
          </a:p>
        </p:txBody>
      </p:sp>
      <p:sp>
        <p:nvSpPr>
          <p:cNvPr id="5" name="Altbilgi Yer Tutucusu 4"/>
          <p:cNvSpPr>
            <a:spLocks noGrp="1"/>
          </p:cNvSpPr>
          <p:nvPr>
            <p:ph type="ftr" sz="quarter" idx="11"/>
          </p:nvPr>
        </p:nvSpPr>
        <p:spPr>
          <a:xfrm>
            <a:off x="3124200" y="6456811"/>
            <a:ext cx="2895600" cy="362508"/>
          </a:xfrm>
        </p:spPr>
        <p:txBody>
          <a:bodyPr/>
          <a:lstStyle>
            <a:lvl1pPr>
              <a:defRPr/>
            </a:lvl1pPr>
          </a:lstStyle>
          <a:p>
            <a:pPr>
              <a:defRPr/>
            </a:pPr>
            <a:endParaRPr lang="en-CA"/>
          </a:p>
        </p:txBody>
      </p:sp>
      <p:sp>
        <p:nvSpPr>
          <p:cNvPr id="6" name="Slayt Numarası Yer Tutucusu 5"/>
          <p:cNvSpPr>
            <a:spLocks noGrp="1"/>
          </p:cNvSpPr>
          <p:nvPr>
            <p:ph type="sldNum" sz="quarter" idx="12"/>
          </p:nvPr>
        </p:nvSpPr>
        <p:spPr>
          <a:xfrm>
            <a:off x="6372225" y="6456811"/>
            <a:ext cx="2133600" cy="362508"/>
          </a:xfrm>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38617958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pic>
        <p:nvPicPr>
          <p:cNvPr id="3"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9151938"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9876" y="299875"/>
            <a:ext cx="91916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Başlık 1"/>
          <p:cNvSpPr>
            <a:spLocks noGrp="1"/>
          </p:cNvSpPr>
          <p:nvPr>
            <p:ph type="title"/>
          </p:nvPr>
        </p:nvSpPr>
        <p:spPr>
          <a:xfrm>
            <a:off x="1320478" y="672859"/>
            <a:ext cx="7211962" cy="1138767"/>
          </a:xfrm>
        </p:spPr>
        <p:txBody>
          <a:bodyPr anchor="b">
            <a:normAutofit/>
          </a:bodyPr>
          <a:lstStyle>
            <a:lvl1pPr algn="l">
              <a:defRPr sz="2400"/>
            </a:lvl1pPr>
          </a:lstStyle>
          <a:p>
            <a:r>
              <a:rPr lang="tr-TR" smtClean="0"/>
              <a:t>Asıl başlık stili için tıklatın</a:t>
            </a:r>
            <a:endParaRPr lang="tr-TR" dirty="0"/>
          </a:p>
        </p:txBody>
      </p:sp>
      <p:sp>
        <p:nvSpPr>
          <p:cNvPr id="6" name="Veri Yer Tutucusu 3"/>
          <p:cNvSpPr>
            <a:spLocks noGrp="1"/>
          </p:cNvSpPr>
          <p:nvPr>
            <p:ph type="dt" sz="half" idx="10"/>
          </p:nvPr>
        </p:nvSpPr>
        <p:spPr>
          <a:xfrm>
            <a:off x="638175" y="6456811"/>
            <a:ext cx="2133600" cy="362508"/>
          </a:xfrm>
        </p:spPr>
        <p:txBody>
          <a:bodyPr/>
          <a:lstStyle>
            <a:lvl1pPr>
              <a:defRPr/>
            </a:lvl1pPr>
          </a:lstStyle>
          <a:p>
            <a:pPr>
              <a:defRPr/>
            </a:pPr>
            <a:fld id="{F3671693-BA1C-4E32-B737-4E8451284E58}" type="datetime1">
              <a:rPr lang="en-US" smtClean="0"/>
              <a:t>12/19/2022</a:t>
            </a:fld>
            <a:endParaRPr lang="en-CA"/>
          </a:p>
        </p:txBody>
      </p:sp>
      <p:sp>
        <p:nvSpPr>
          <p:cNvPr id="7" name="Altbilgi Yer Tutucusu 4"/>
          <p:cNvSpPr>
            <a:spLocks noGrp="1"/>
          </p:cNvSpPr>
          <p:nvPr>
            <p:ph type="ftr" sz="quarter" idx="11"/>
          </p:nvPr>
        </p:nvSpPr>
        <p:spPr>
          <a:xfrm>
            <a:off x="3124200" y="6456811"/>
            <a:ext cx="2895600" cy="362508"/>
          </a:xfrm>
        </p:spPr>
        <p:txBody>
          <a:bodyPr/>
          <a:lstStyle>
            <a:lvl1pPr>
              <a:defRPr/>
            </a:lvl1pPr>
          </a:lstStyle>
          <a:p>
            <a:pPr>
              <a:defRPr/>
            </a:pPr>
            <a:endParaRPr lang="en-CA"/>
          </a:p>
        </p:txBody>
      </p:sp>
      <p:sp>
        <p:nvSpPr>
          <p:cNvPr id="8" name="Slayt Numarası Yer Tutucusu 5"/>
          <p:cNvSpPr>
            <a:spLocks noGrp="1"/>
          </p:cNvSpPr>
          <p:nvPr>
            <p:ph type="sldNum" sz="quarter" idx="12"/>
          </p:nvPr>
        </p:nvSpPr>
        <p:spPr>
          <a:xfrm>
            <a:off x="6372225" y="6456811"/>
            <a:ext cx="2133600" cy="362508"/>
          </a:xfrm>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149195496"/>
      </p:ext>
    </p:extLst>
  </p:cSld>
  <p:clrMapOvr>
    <a:masterClrMapping/>
  </p:clrMapOvr>
  <p:transition spd="slow">
    <p:push dir="u"/>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9151938"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1792288" y="4782897"/>
            <a:ext cx="5486400" cy="564639"/>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0506"/>
            <a:ext cx="5486400" cy="409956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tr-TR" noProof="0"/>
          </a:p>
        </p:txBody>
      </p:sp>
      <p:sp>
        <p:nvSpPr>
          <p:cNvPr id="4" name="Metin Yer Tutucusu 3"/>
          <p:cNvSpPr>
            <a:spLocks noGrp="1"/>
          </p:cNvSpPr>
          <p:nvPr>
            <p:ph type="body" sz="half" idx="2"/>
          </p:nvPr>
        </p:nvSpPr>
        <p:spPr>
          <a:xfrm>
            <a:off x="1907704" y="5443363"/>
            <a:ext cx="5370984" cy="80188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7" name="Veri Yer Tutucusu 3"/>
          <p:cNvSpPr>
            <a:spLocks noGrp="1"/>
          </p:cNvSpPr>
          <p:nvPr>
            <p:ph type="dt" sz="half" idx="10"/>
          </p:nvPr>
        </p:nvSpPr>
        <p:spPr>
          <a:xfrm>
            <a:off x="638175" y="6443540"/>
            <a:ext cx="2133600" cy="364405"/>
          </a:xfrm>
        </p:spPr>
        <p:txBody>
          <a:bodyPr/>
          <a:lstStyle>
            <a:lvl1pPr>
              <a:defRPr/>
            </a:lvl1pPr>
          </a:lstStyle>
          <a:p>
            <a:pPr>
              <a:defRPr/>
            </a:pPr>
            <a:fld id="{1D8EA46B-FDE4-4FA5-B558-66540CD33253}" type="datetime1">
              <a:rPr lang="en-US" smtClean="0"/>
              <a:t>12/19/2022</a:t>
            </a:fld>
            <a:endParaRPr lang="en-CA"/>
          </a:p>
        </p:txBody>
      </p:sp>
      <p:sp>
        <p:nvSpPr>
          <p:cNvPr id="8" name="Altbilgi Yer Tutucusu 4"/>
          <p:cNvSpPr>
            <a:spLocks noGrp="1"/>
          </p:cNvSpPr>
          <p:nvPr>
            <p:ph type="ftr" sz="quarter" idx="11"/>
          </p:nvPr>
        </p:nvSpPr>
        <p:spPr>
          <a:xfrm>
            <a:off x="3124200" y="6443540"/>
            <a:ext cx="2895600" cy="364405"/>
          </a:xfrm>
        </p:spPr>
        <p:txBody>
          <a:bodyPr/>
          <a:lstStyle>
            <a:lvl1pPr>
              <a:defRPr/>
            </a:lvl1pPr>
          </a:lstStyle>
          <a:p>
            <a:pPr>
              <a:defRPr/>
            </a:pPr>
            <a:endParaRPr lang="en-CA"/>
          </a:p>
        </p:txBody>
      </p:sp>
      <p:sp>
        <p:nvSpPr>
          <p:cNvPr id="9" name="Slayt Numarası Yer Tutucusu 5"/>
          <p:cNvSpPr>
            <a:spLocks noGrp="1"/>
          </p:cNvSpPr>
          <p:nvPr>
            <p:ph type="sldNum" sz="quarter" idx="12"/>
          </p:nvPr>
        </p:nvSpPr>
        <p:spPr>
          <a:xfrm>
            <a:off x="6372225" y="6443540"/>
            <a:ext cx="2133600" cy="364405"/>
          </a:xfrm>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2233898874"/>
      </p:ext>
    </p:extLst>
  </p:cSld>
  <p:clrMapOvr>
    <a:masterClrMapping/>
  </p:clrMapOvr>
  <p:transition spd="slow">
    <p:push dir="u"/>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cSld name="1_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22656"/>
            <a:ext cx="7772400" cy="1464581"/>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71837"/>
            <a:ext cx="6400800" cy="1746109"/>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p:txBody>
          <a:bodyPr/>
          <a:lstStyle>
            <a:lvl1pPr>
              <a:defRPr/>
            </a:lvl1pPr>
          </a:lstStyle>
          <a:p>
            <a:pPr>
              <a:defRPr/>
            </a:pPr>
            <a:fld id="{5192B7D7-57FF-4A01-8D10-FC816A7525C2}" type="datetime1">
              <a:rPr lang="en-US" smtClean="0"/>
              <a:t>12/19/2022</a:t>
            </a:fld>
            <a:endParaRPr lang="en-CA"/>
          </a:p>
        </p:txBody>
      </p:sp>
      <p:sp>
        <p:nvSpPr>
          <p:cNvPr id="5" name="Rectangle 5"/>
          <p:cNvSpPr>
            <a:spLocks noGrp="1" noChangeArrowheads="1"/>
          </p:cNvSpPr>
          <p:nvPr>
            <p:ph type="ftr" sz="quarter" idx="11"/>
          </p:nvPr>
        </p:nvSpPr>
        <p:spPr/>
        <p:txBody>
          <a:bodyPr/>
          <a:lstStyle>
            <a:lvl1pPr>
              <a:defRPr/>
            </a:lvl1pPr>
          </a:lstStyle>
          <a:p>
            <a:pPr>
              <a:defRPr/>
            </a:pPr>
            <a:endParaRPr lang="en-CA"/>
          </a:p>
        </p:txBody>
      </p:sp>
      <p:sp>
        <p:nvSpPr>
          <p:cNvPr id="6" name="Rectangle 6"/>
          <p:cNvSpPr>
            <a:spLocks noGrp="1" noChangeArrowheads="1"/>
          </p:cNvSpPr>
          <p:nvPr>
            <p:ph type="sldNum" sz="quarter" idx="12"/>
          </p:nvPr>
        </p:nvSpPr>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1215805699"/>
      </p:ext>
    </p:extLst>
  </p:cSld>
  <p:clrMapOvr>
    <a:masterClrMapping/>
  </p:clrMapOvr>
  <p:transition spd="slow">
    <p:push dir="u"/>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663"/>
            <a:ext cx="8229600" cy="1138767"/>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594349"/>
            <a:ext cx="4038600" cy="4509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4648200" y="1594274"/>
            <a:ext cx="4038600" cy="217789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4648200" y="3924197"/>
            <a:ext cx="4038600" cy="21794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Veri Yer Tutucusu 3"/>
          <p:cNvSpPr>
            <a:spLocks noGrp="1"/>
          </p:cNvSpPr>
          <p:nvPr>
            <p:ph type="dt" sz="half" idx="10"/>
          </p:nvPr>
        </p:nvSpPr>
        <p:spPr/>
        <p:txBody>
          <a:bodyPr/>
          <a:lstStyle>
            <a:lvl1pPr>
              <a:defRPr/>
            </a:lvl1pPr>
          </a:lstStyle>
          <a:p>
            <a:pPr>
              <a:defRPr/>
            </a:pPr>
            <a:fld id="{75299F34-2FB5-4001-888E-B1C61BEAADC4}" type="datetime1">
              <a:rPr lang="en-US" smtClean="0"/>
              <a:t>12/19/2022</a:t>
            </a:fld>
            <a:endParaRPr lang="en-CA"/>
          </a:p>
        </p:txBody>
      </p:sp>
      <p:sp>
        <p:nvSpPr>
          <p:cNvPr id="7" name="Altbilgi Yer Tutucusu 4"/>
          <p:cNvSpPr>
            <a:spLocks noGrp="1"/>
          </p:cNvSpPr>
          <p:nvPr>
            <p:ph type="ftr" sz="quarter" idx="11"/>
          </p:nvPr>
        </p:nvSpPr>
        <p:spPr/>
        <p:txBody>
          <a:bodyPr/>
          <a:lstStyle>
            <a:lvl1pPr>
              <a:defRPr/>
            </a:lvl1pPr>
          </a:lstStyle>
          <a:p>
            <a:pPr>
              <a:defRPr/>
            </a:pPr>
            <a:endParaRPr lang="en-CA"/>
          </a:p>
        </p:txBody>
      </p:sp>
      <p:sp>
        <p:nvSpPr>
          <p:cNvPr id="8" name="Slayt Numarası Yer Tutucusu 5"/>
          <p:cNvSpPr>
            <a:spLocks noGrp="1"/>
          </p:cNvSpPr>
          <p:nvPr>
            <p:ph type="sldNum" sz="quarter" idx="12"/>
          </p:nvPr>
        </p:nvSpPr>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1510004977"/>
      </p:ext>
    </p:extLst>
  </p:cSld>
  <p:clrMapOvr>
    <a:masterClrMapping/>
  </p:clrMapOvr>
  <p:transition spd="slow">
    <p:push dir="u"/>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22608"/>
            <a:ext cx="7772400" cy="1464579"/>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71840"/>
            <a:ext cx="6400800" cy="174610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pPr>
              <a:defRPr/>
            </a:pPr>
            <a:fld id="{9FD5C35D-54A9-4159-8BBF-6AB8625E4594}" type="datetime1">
              <a:rPr lang="en-US" smtClean="0">
                <a:solidFill>
                  <a:prstClr val="black">
                    <a:tint val="75000"/>
                  </a:prstClr>
                </a:solidFill>
              </a:rPr>
              <a:t>12/19/2022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2334707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18954A2E-FCAC-4889-9E53-B5ABE1F335B1}" type="datetime1">
              <a:rPr lang="en-US" smtClean="0">
                <a:solidFill>
                  <a:prstClr val="black">
                    <a:tint val="75000"/>
                  </a:prstClr>
                </a:solidFill>
              </a:rPr>
              <a:t>12/19/2022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5848961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390656"/>
            <a:ext cx="7772400" cy="1357030"/>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896034"/>
            <a:ext cx="7772400" cy="149463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pPr>
              <a:defRPr/>
            </a:pPr>
            <a:fld id="{85FAD0BC-690E-4F50-8C30-3C18E2F21553}" type="datetime1">
              <a:rPr lang="en-US" smtClean="0">
                <a:solidFill>
                  <a:prstClr val="black">
                    <a:tint val="75000"/>
                  </a:prstClr>
                </a:solidFill>
              </a:rPr>
              <a:t>12/19/2022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7859298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594356"/>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594356"/>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pPr>
              <a:defRPr/>
            </a:pPr>
            <a:fld id="{017476BF-B76D-4E5E-84AD-8C4CCEC6C4C5}" type="datetime1">
              <a:rPr lang="en-US" smtClean="0">
                <a:solidFill>
                  <a:prstClr val="black">
                    <a:tint val="75000"/>
                  </a:prstClr>
                </a:solidFill>
              </a:rPr>
              <a:t>12/19/2022</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1896931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29599"/>
            <a:ext cx="4040188"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66820"/>
            <a:ext cx="4040188"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33" y="1529599"/>
            <a:ext cx="4041775"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33" y="2166820"/>
            <a:ext cx="4041775"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pPr>
              <a:defRPr/>
            </a:pPr>
            <a:fld id="{D12093B6-5E75-466D-A634-003CE370CA11}" type="datetime1">
              <a:rPr lang="en-US" smtClean="0">
                <a:solidFill>
                  <a:prstClr val="black">
                    <a:tint val="75000"/>
                  </a:prstClr>
                </a:solidFill>
              </a:rPr>
              <a:t>12/19/2022</a:t>
            </a:fld>
            <a:endParaRPr lang="en-CA">
              <a:solidFill>
                <a:prstClr val="black">
                  <a:tint val="75000"/>
                </a:prstClr>
              </a:solidFill>
            </a:endParaRPr>
          </a:p>
        </p:txBody>
      </p:sp>
      <p:sp>
        <p:nvSpPr>
          <p:cNvPr id="8" name="7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9" name="8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67310073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pPr>
              <a:defRPr/>
            </a:pPr>
            <a:fld id="{3E4A0642-FF65-40C2-95BD-9C4C84149C93}" type="datetime1">
              <a:rPr lang="en-US" smtClean="0">
                <a:solidFill>
                  <a:prstClr val="black">
                    <a:tint val="75000"/>
                  </a:prstClr>
                </a:solidFill>
              </a:rPr>
              <a:t>12/19/2022</a:t>
            </a:fld>
            <a:endParaRPr lang="en-CA">
              <a:solidFill>
                <a:prstClr val="black">
                  <a:tint val="75000"/>
                </a:prstClr>
              </a:solidFill>
            </a:endParaRPr>
          </a:p>
        </p:txBody>
      </p:sp>
      <p:sp>
        <p:nvSpPr>
          <p:cNvPr id="4" name="3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5" name="4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99462080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8C8B715A-55DE-4378-9BA2-3705A938D6ED}" type="datetime1">
              <a:rPr lang="en-US" smtClean="0">
                <a:solidFill>
                  <a:prstClr val="black">
                    <a:tint val="75000"/>
                  </a:prstClr>
                </a:solidFill>
              </a:rPr>
              <a:t>12/19/2022</a:t>
            </a:fld>
            <a:endParaRPr lang="en-CA">
              <a:solidFill>
                <a:prstClr val="black">
                  <a:tint val="75000"/>
                </a:prstClr>
              </a:solidFill>
            </a:endParaRPr>
          </a:p>
        </p:txBody>
      </p:sp>
      <p:sp>
        <p:nvSpPr>
          <p:cNvPr id="3" name="2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4" name="3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122384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2"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9151938"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Veri Yer Tutucusu 3"/>
          <p:cNvSpPr>
            <a:spLocks noGrp="1"/>
          </p:cNvSpPr>
          <p:nvPr>
            <p:ph type="dt" sz="half" idx="10"/>
          </p:nvPr>
        </p:nvSpPr>
        <p:spPr>
          <a:xfrm>
            <a:off x="638175" y="6456811"/>
            <a:ext cx="2133600" cy="362508"/>
          </a:xfrm>
        </p:spPr>
        <p:txBody>
          <a:bodyPr/>
          <a:lstStyle>
            <a:lvl1pPr>
              <a:defRPr/>
            </a:lvl1pPr>
          </a:lstStyle>
          <a:p>
            <a:pPr>
              <a:defRPr/>
            </a:pPr>
            <a:fld id="{5C823DD8-4DD0-4647-9511-AF6A76DF4882}" type="datetime1">
              <a:rPr lang="en-US" smtClean="0"/>
              <a:t>12/19/2022</a:t>
            </a:fld>
            <a:endParaRPr lang="en-CA"/>
          </a:p>
        </p:txBody>
      </p:sp>
      <p:sp>
        <p:nvSpPr>
          <p:cNvPr id="5" name="Altbilgi Yer Tutucusu 4"/>
          <p:cNvSpPr>
            <a:spLocks noGrp="1"/>
          </p:cNvSpPr>
          <p:nvPr>
            <p:ph type="ftr" sz="quarter" idx="11"/>
          </p:nvPr>
        </p:nvSpPr>
        <p:spPr>
          <a:xfrm>
            <a:off x="3124200" y="6456811"/>
            <a:ext cx="2895600" cy="362508"/>
          </a:xfrm>
        </p:spPr>
        <p:txBody>
          <a:bodyPr/>
          <a:lstStyle>
            <a:lvl1pPr>
              <a:defRPr/>
            </a:lvl1pPr>
          </a:lstStyle>
          <a:p>
            <a:pPr>
              <a:defRPr/>
            </a:pPr>
            <a:endParaRPr lang="en-CA"/>
          </a:p>
        </p:txBody>
      </p:sp>
      <p:sp>
        <p:nvSpPr>
          <p:cNvPr id="6" name="Slayt Numarası Yer Tutucusu 5"/>
          <p:cNvSpPr>
            <a:spLocks noGrp="1"/>
          </p:cNvSpPr>
          <p:nvPr>
            <p:ph type="sldNum" sz="quarter" idx="12"/>
          </p:nvPr>
        </p:nvSpPr>
        <p:spPr>
          <a:xfrm>
            <a:off x="6372225" y="6456811"/>
            <a:ext cx="2133600" cy="362508"/>
          </a:xfrm>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386179581"/>
      </p:ext>
    </p:extLst>
  </p:cSld>
  <p:clrMapOvr>
    <a:masterClrMapping/>
  </p:clrMapOvr>
  <p:transition spd="slow">
    <p:push dir="u"/>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19" y="272042"/>
            <a:ext cx="3008313" cy="1157746"/>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2123"/>
            <a:ext cx="5111750" cy="58314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19" y="1429794"/>
            <a:ext cx="3008313" cy="46736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14F9070A-5004-4D85-A5BC-16B0DDD0E9A0}" type="datetime1">
              <a:rPr lang="en-US" smtClean="0">
                <a:solidFill>
                  <a:prstClr val="black">
                    <a:tint val="75000"/>
                  </a:prstClr>
                </a:solidFill>
              </a:rPr>
              <a:t>12/19/2022</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1837848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782909"/>
            <a:ext cx="5486400" cy="564639"/>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0504"/>
            <a:ext cx="5486400" cy="40995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a:p>
        </p:txBody>
      </p:sp>
      <p:sp>
        <p:nvSpPr>
          <p:cNvPr id="4" name="3 Metin Yer Tutucusu"/>
          <p:cNvSpPr>
            <a:spLocks noGrp="1"/>
          </p:cNvSpPr>
          <p:nvPr>
            <p:ph type="body" sz="half" idx="2"/>
          </p:nvPr>
        </p:nvSpPr>
        <p:spPr>
          <a:xfrm>
            <a:off x="1792288" y="5347548"/>
            <a:ext cx="5486400" cy="80188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F043AAEB-E2E5-4C16-9BF9-B894039718ED}" type="datetime1">
              <a:rPr lang="en-US" smtClean="0">
                <a:solidFill>
                  <a:prstClr val="black">
                    <a:tint val="75000"/>
                  </a:prstClr>
                </a:solidFill>
              </a:rPr>
              <a:t>12/19/2022</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15730059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CAB15CF4-6A2B-4793-B172-444E8DB0B953}" type="datetime1">
              <a:rPr lang="en-US" smtClean="0">
                <a:solidFill>
                  <a:prstClr val="black">
                    <a:tint val="75000"/>
                  </a:prstClr>
                </a:solidFill>
              </a:rPr>
              <a:t>12/19/2022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00416388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3801"/>
            <a:ext cx="2057400" cy="5829853"/>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3801"/>
            <a:ext cx="6019800" cy="582985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D84D177C-2201-43D6-BEC8-9BCD5A41D24D}" type="datetime1">
              <a:rPr lang="en-US" smtClean="0">
                <a:solidFill>
                  <a:prstClr val="black">
                    <a:tint val="75000"/>
                  </a:prstClr>
                </a:solidFill>
              </a:rPr>
              <a:t>12/19/2022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36371103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22608"/>
            <a:ext cx="7772400" cy="1464579"/>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71840"/>
            <a:ext cx="6400800" cy="174610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pPr>
              <a:defRPr/>
            </a:pPr>
            <a:fld id="{B9CCCE9B-19C7-4580-B31D-C4538D47A3F2}" type="datetime1">
              <a:rPr lang="en-US" smtClean="0">
                <a:solidFill>
                  <a:prstClr val="black">
                    <a:tint val="75000"/>
                  </a:prstClr>
                </a:solidFill>
              </a:rPr>
              <a:t>12/19/2022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7992427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6DA45A65-698B-4CCC-B20A-0DF8FB3FAE26}" type="datetime1">
              <a:rPr lang="en-US" smtClean="0">
                <a:solidFill>
                  <a:prstClr val="black">
                    <a:tint val="75000"/>
                  </a:prstClr>
                </a:solidFill>
              </a:rPr>
              <a:t>12/19/2022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8361901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390656"/>
            <a:ext cx="7772400" cy="1357030"/>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896034"/>
            <a:ext cx="7772400" cy="149463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pPr>
              <a:defRPr/>
            </a:pPr>
            <a:fld id="{CEBB7685-53D7-4A18-97AA-EB05FA3E4555}" type="datetime1">
              <a:rPr lang="en-US" smtClean="0">
                <a:solidFill>
                  <a:prstClr val="black">
                    <a:tint val="75000"/>
                  </a:prstClr>
                </a:solidFill>
              </a:rPr>
              <a:t>12/19/2022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91487880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594356"/>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594356"/>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pPr>
              <a:defRPr/>
            </a:pPr>
            <a:fld id="{35214896-9F56-4914-B8B1-42943B03FC1B}" type="datetime1">
              <a:rPr lang="en-US" smtClean="0">
                <a:solidFill>
                  <a:prstClr val="black">
                    <a:tint val="75000"/>
                  </a:prstClr>
                </a:solidFill>
              </a:rPr>
              <a:t>12/19/2022</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15696575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29585"/>
            <a:ext cx="4040188"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66820"/>
            <a:ext cx="4040188"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33" y="1529585"/>
            <a:ext cx="4041775"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33" y="2166820"/>
            <a:ext cx="4041775"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pPr>
              <a:defRPr/>
            </a:pPr>
            <a:fld id="{A8CB9BD3-4786-409E-A70A-FE8E3E82F146}" type="datetime1">
              <a:rPr lang="en-US" smtClean="0">
                <a:solidFill>
                  <a:prstClr val="black">
                    <a:tint val="75000"/>
                  </a:prstClr>
                </a:solidFill>
              </a:rPr>
              <a:t>12/19/2022</a:t>
            </a:fld>
            <a:endParaRPr lang="en-CA">
              <a:solidFill>
                <a:prstClr val="black">
                  <a:tint val="75000"/>
                </a:prstClr>
              </a:solidFill>
            </a:endParaRPr>
          </a:p>
        </p:txBody>
      </p:sp>
      <p:sp>
        <p:nvSpPr>
          <p:cNvPr id="8" name="7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9" name="8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05469687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pPr>
              <a:defRPr/>
            </a:pPr>
            <a:fld id="{7D5712AB-EF29-4C1C-99A9-C63019B1093A}" type="datetime1">
              <a:rPr lang="en-US" smtClean="0">
                <a:solidFill>
                  <a:prstClr val="black">
                    <a:tint val="75000"/>
                  </a:prstClr>
                </a:solidFill>
              </a:rPr>
              <a:t>12/19/2022</a:t>
            </a:fld>
            <a:endParaRPr lang="en-CA">
              <a:solidFill>
                <a:prstClr val="black">
                  <a:tint val="75000"/>
                </a:prstClr>
              </a:solidFill>
            </a:endParaRPr>
          </a:p>
        </p:txBody>
      </p:sp>
      <p:sp>
        <p:nvSpPr>
          <p:cNvPr id="4" name="3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5" name="4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879501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9151938"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1792288" y="4782897"/>
            <a:ext cx="5486400" cy="564639"/>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0506"/>
            <a:ext cx="5486400" cy="409956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tr-TR" noProof="0"/>
          </a:p>
        </p:txBody>
      </p:sp>
      <p:sp>
        <p:nvSpPr>
          <p:cNvPr id="4" name="Metin Yer Tutucusu 3"/>
          <p:cNvSpPr>
            <a:spLocks noGrp="1"/>
          </p:cNvSpPr>
          <p:nvPr>
            <p:ph type="body" sz="half" idx="2"/>
          </p:nvPr>
        </p:nvSpPr>
        <p:spPr>
          <a:xfrm>
            <a:off x="1907704" y="5443363"/>
            <a:ext cx="5370984" cy="80188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7" name="Veri Yer Tutucusu 3"/>
          <p:cNvSpPr>
            <a:spLocks noGrp="1"/>
          </p:cNvSpPr>
          <p:nvPr>
            <p:ph type="dt" sz="half" idx="10"/>
          </p:nvPr>
        </p:nvSpPr>
        <p:spPr>
          <a:xfrm>
            <a:off x="638175" y="6443540"/>
            <a:ext cx="2133600" cy="364405"/>
          </a:xfrm>
        </p:spPr>
        <p:txBody>
          <a:bodyPr/>
          <a:lstStyle>
            <a:lvl1pPr>
              <a:defRPr/>
            </a:lvl1pPr>
          </a:lstStyle>
          <a:p>
            <a:pPr>
              <a:defRPr/>
            </a:pPr>
            <a:fld id="{E759B37B-F614-4D7B-ADDE-5686AEF6EBD5}" type="datetime1">
              <a:rPr lang="en-US" smtClean="0"/>
              <a:t>12/19/2022</a:t>
            </a:fld>
            <a:endParaRPr lang="en-CA"/>
          </a:p>
        </p:txBody>
      </p:sp>
      <p:sp>
        <p:nvSpPr>
          <p:cNvPr id="8" name="Altbilgi Yer Tutucusu 4"/>
          <p:cNvSpPr>
            <a:spLocks noGrp="1"/>
          </p:cNvSpPr>
          <p:nvPr>
            <p:ph type="ftr" sz="quarter" idx="11"/>
          </p:nvPr>
        </p:nvSpPr>
        <p:spPr>
          <a:xfrm>
            <a:off x="3124200" y="6443540"/>
            <a:ext cx="2895600" cy="364405"/>
          </a:xfrm>
        </p:spPr>
        <p:txBody>
          <a:bodyPr/>
          <a:lstStyle>
            <a:lvl1pPr>
              <a:defRPr/>
            </a:lvl1pPr>
          </a:lstStyle>
          <a:p>
            <a:pPr>
              <a:defRPr/>
            </a:pPr>
            <a:endParaRPr lang="en-CA"/>
          </a:p>
        </p:txBody>
      </p:sp>
      <p:sp>
        <p:nvSpPr>
          <p:cNvPr id="9" name="Slayt Numarası Yer Tutucusu 5"/>
          <p:cNvSpPr>
            <a:spLocks noGrp="1"/>
          </p:cNvSpPr>
          <p:nvPr>
            <p:ph type="sldNum" sz="quarter" idx="12"/>
          </p:nvPr>
        </p:nvSpPr>
        <p:spPr>
          <a:xfrm>
            <a:off x="6372225" y="6443540"/>
            <a:ext cx="2133600" cy="364405"/>
          </a:xfrm>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2233898874"/>
      </p:ext>
    </p:extLst>
  </p:cSld>
  <p:clrMapOvr>
    <a:masterClrMapping/>
  </p:clrMapOvr>
  <p:transition spd="slow">
    <p:push dir="u"/>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CA375157-25C3-43FA-92FB-185D1FB0D7BB}" type="datetime1">
              <a:rPr lang="en-US" smtClean="0">
                <a:solidFill>
                  <a:prstClr val="black">
                    <a:tint val="75000"/>
                  </a:prstClr>
                </a:solidFill>
              </a:rPr>
              <a:t>12/19/2022</a:t>
            </a:fld>
            <a:endParaRPr lang="en-CA">
              <a:solidFill>
                <a:prstClr val="black">
                  <a:tint val="75000"/>
                </a:prstClr>
              </a:solidFill>
            </a:endParaRPr>
          </a:p>
        </p:txBody>
      </p:sp>
      <p:sp>
        <p:nvSpPr>
          <p:cNvPr id="3" name="2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4" name="3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89144772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19" y="272042"/>
            <a:ext cx="3008313" cy="1157746"/>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2123"/>
            <a:ext cx="5111750" cy="58314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19" y="1429794"/>
            <a:ext cx="3008313" cy="46736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4B3FBEED-E21E-4A24-ADDC-88BC06C8DEC1}" type="datetime1">
              <a:rPr lang="en-US" smtClean="0">
                <a:solidFill>
                  <a:prstClr val="black">
                    <a:tint val="75000"/>
                  </a:prstClr>
                </a:solidFill>
              </a:rPr>
              <a:t>12/19/2022</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39020774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782909"/>
            <a:ext cx="5486400" cy="564639"/>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0504"/>
            <a:ext cx="5486400" cy="40995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a:p>
        </p:txBody>
      </p:sp>
      <p:sp>
        <p:nvSpPr>
          <p:cNvPr id="4" name="3 Metin Yer Tutucusu"/>
          <p:cNvSpPr>
            <a:spLocks noGrp="1"/>
          </p:cNvSpPr>
          <p:nvPr>
            <p:ph type="body" sz="half" idx="2"/>
          </p:nvPr>
        </p:nvSpPr>
        <p:spPr>
          <a:xfrm>
            <a:off x="1792288" y="5347548"/>
            <a:ext cx="5486400" cy="80188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B8039B25-0AED-4815-AD85-5B1BDE5A00A4}" type="datetime1">
              <a:rPr lang="en-US" smtClean="0">
                <a:solidFill>
                  <a:prstClr val="black">
                    <a:tint val="75000"/>
                  </a:prstClr>
                </a:solidFill>
              </a:rPr>
              <a:t>12/19/2022</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421734158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81F6FDE6-CE97-45F6-A3FC-727E6460B159}" type="datetime1">
              <a:rPr lang="en-US" smtClean="0">
                <a:solidFill>
                  <a:prstClr val="black">
                    <a:tint val="75000"/>
                  </a:prstClr>
                </a:solidFill>
              </a:rPr>
              <a:t>12/19/2022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87924674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3787"/>
            <a:ext cx="2057400" cy="5829853"/>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3787"/>
            <a:ext cx="6019800" cy="582985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0784359A-73DE-48AA-AB72-2881B31F3DFB}" type="datetime1">
              <a:rPr lang="en-US" smtClean="0">
                <a:solidFill>
                  <a:prstClr val="black">
                    <a:tint val="75000"/>
                  </a:prstClr>
                </a:solidFill>
              </a:rPr>
              <a:t>12/19/2022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81865354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22608"/>
            <a:ext cx="7772400" cy="1464579"/>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71840"/>
            <a:ext cx="6400800" cy="174610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pPr>
              <a:defRPr/>
            </a:pPr>
            <a:fld id="{E64D490A-BAE2-4EE3-BB85-42AE9D408DBB}" type="datetime1">
              <a:rPr lang="en-US" smtClean="0">
                <a:solidFill>
                  <a:prstClr val="black">
                    <a:tint val="75000"/>
                  </a:prstClr>
                </a:solidFill>
              </a:rPr>
              <a:t>12/19/2022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12208427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5F91E9D2-299C-4D5A-9F01-2C2470DFCF9A}" type="datetime1">
              <a:rPr lang="en-US" smtClean="0">
                <a:solidFill>
                  <a:prstClr val="black">
                    <a:tint val="75000"/>
                  </a:prstClr>
                </a:solidFill>
              </a:rPr>
              <a:t>12/19/2022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28726579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390656"/>
            <a:ext cx="7772400" cy="1357030"/>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896034"/>
            <a:ext cx="7772400" cy="149463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pPr>
              <a:defRPr/>
            </a:pPr>
            <a:fld id="{5BFD4B26-B795-4F0A-B28B-58F7E5EBD316}" type="datetime1">
              <a:rPr lang="en-US" smtClean="0">
                <a:solidFill>
                  <a:prstClr val="black">
                    <a:tint val="75000"/>
                  </a:prstClr>
                </a:solidFill>
              </a:rPr>
              <a:t>12/19/2022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00632229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594356"/>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594356"/>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pPr>
              <a:defRPr/>
            </a:pPr>
            <a:fld id="{969982D1-C1D2-4596-AC3D-AFC0B5810219}" type="datetime1">
              <a:rPr lang="en-US" smtClean="0">
                <a:solidFill>
                  <a:prstClr val="black">
                    <a:tint val="75000"/>
                  </a:prstClr>
                </a:solidFill>
              </a:rPr>
              <a:t>12/19/2022</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86864751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29572"/>
            <a:ext cx="4040188"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66820"/>
            <a:ext cx="4040188"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33" y="1529572"/>
            <a:ext cx="4041775"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33" y="2166820"/>
            <a:ext cx="4041775"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pPr>
              <a:defRPr/>
            </a:pPr>
            <a:fld id="{AE19F6C0-9C6F-4049-BBBF-FDD0F9815807}" type="datetime1">
              <a:rPr lang="en-US" smtClean="0">
                <a:solidFill>
                  <a:prstClr val="black">
                    <a:tint val="75000"/>
                  </a:prstClr>
                </a:solidFill>
              </a:rPr>
              <a:t>12/19/2022</a:t>
            </a:fld>
            <a:endParaRPr lang="en-CA">
              <a:solidFill>
                <a:prstClr val="black">
                  <a:tint val="75000"/>
                </a:prstClr>
              </a:solidFill>
            </a:endParaRPr>
          </a:p>
        </p:txBody>
      </p:sp>
      <p:sp>
        <p:nvSpPr>
          <p:cNvPr id="8" name="7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9" name="8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541928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22657"/>
            <a:ext cx="7772400" cy="1464581"/>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71837"/>
            <a:ext cx="6400800" cy="1746109"/>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p:txBody>
          <a:bodyPr/>
          <a:lstStyle>
            <a:lvl1pPr>
              <a:defRPr/>
            </a:lvl1pPr>
          </a:lstStyle>
          <a:p>
            <a:pPr>
              <a:defRPr/>
            </a:pPr>
            <a:fld id="{20DB1B50-0733-4120-8082-7D72C461DE45}" type="datetime1">
              <a:rPr lang="en-US" smtClean="0"/>
              <a:t>12/19/2022</a:t>
            </a:fld>
            <a:endParaRPr lang="en-CA"/>
          </a:p>
        </p:txBody>
      </p:sp>
      <p:sp>
        <p:nvSpPr>
          <p:cNvPr id="5" name="Rectangle 5"/>
          <p:cNvSpPr>
            <a:spLocks noGrp="1" noChangeArrowheads="1"/>
          </p:cNvSpPr>
          <p:nvPr>
            <p:ph type="ftr" sz="quarter" idx="11"/>
          </p:nvPr>
        </p:nvSpPr>
        <p:spPr/>
        <p:txBody>
          <a:bodyPr/>
          <a:lstStyle>
            <a:lvl1pPr>
              <a:defRPr/>
            </a:lvl1pPr>
          </a:lstStyle>
          <a:p>
            <a:pPr>
              <a:defRPr/>
            </a:pPr>
            <a:endParaRPr lang="en-CA"/>
          </a:p>
        </p:txBody>
      </p:sp>
      <p:sp>
        <p:nvSpPr>
          <p:cNvPr id="6" name="Rectangle 6"/>
          <p:cNvSpPr>
            <a:spLocks noGrp="1" noChangeArrowheads="1"/>
          </p:cNvSpPr>
          <p:nvPr>
            <p:ph type="sldNum" sz="quarter" idx="12"/>
          </p:nvPr>
        </p:nvSpPr>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1215805699"/>
      </p:ext>
    </p:extLst>
  </p:cSld>
  <p:clrMapOvr>
    <a:masterClrMapping/>
  </p:clrMapOvr>
  <p:transition spd="slow">
    <p:push dir="u"/>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pPr>
              <a:defRPr/>
            </a:pPr>
            <a:fld id="{F08CB9B7-89E1-4C3A-8502-ABAA7E155B01}" type="datetime1">
              <a:rPr lang="en-US" smtClean="0">
                <a:solidFill>
                  <a:prstClr val="black">
                    <a:tint val="75000"/>
                  </a:prstClr>
                </a:solidFill>
              </a:rPr>
              <a:t>12/19/2022</a:t>
            </a:fld>
            <a:endParaRPr lang="en-CA">
              <a:solidFill>
                <a:prstClr val="black">
                  <a:tint val="75000"/>
                </a:prstClr>
              </a:solidFill>
            </a:endParaRPr>
          </a:p>
        </p:txBody>
      </p:sp>
      <p:sp>
        <p:nvSpPr>
          <p:cNvPr id="4" name="3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5" name="4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53677730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84AA67ED-FFE5-476B-9C58-38568F226574}" type="datetime1">
              <a:rPr lang="en-US" smtClean="0">
                <a:solidFill>
                  <a:prstClr val="black">
                    <a:tint val="75000"/>
                  </a:prstClr>
                </a:solidFill>
              </a:rPr>
              <a:t>12/19/2022</a:t>
            </a:fld>
            <a:endParaRPr lang="en-CA">
              <a:solidFill>
                <a:prstClr val="black">
                  <a:tint val="75000"/>
                </a:prstClr>
              </a:solidFill>
            </a:endParaRPr>
          </a:p>
        </p:txBody>
      </p:sp>
      <p:sp>
        <p:nvSpPr>
          <p:cNvPr id="3" name="2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4" name="3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21503564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19" y="272042"/>
            <a:ext cx="3008313" cy="1157746"/>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2123"/>
            <a:ext cx="5111750" cy="58314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19" y="1429794"/>
            <a:ext cx="3008313" cy="46736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793DAC1E-134E-440E-BEC7-A9D7DAA72777}" type="datetime1">
              <a:rPr lang="en-US" smtClean="0">
                <a:solidFill>
                  <a:prstClr val="black">
                    <a:tint val="75000"/>
                  </a:prstClr>
                </a:solidFill>
              </a:rPr>
              <a:t>12/19/2022</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7399016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782909"/>
            <a:ext cx="5486400" cy="564639"/>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0504"/>
            <a:ext cx="5486400" cy="40995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a:p>
        </p:txBody>
      </p:sp>
      <p:sp>
        <p:nvSpPr>
          <p:cNvPr id="4" name="3 Metin Yer Tutucusu"/>
          <p:cNvSpPr>
            <a:spLocks noGrp="1"/>
          </p:cNvSpPr>
          <p:nvPr>
            <p:ph type="body" sz="half" idx="2"/>
          </p:nvPr>
        </p:nvSpPr>
        <p:spPr>
          <a:xfrm>
            <a:off x="1792288" y="5347548"/>
            <a:ext cx="5486400" cy="80188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645DC86D-0C0E-40B5-B195-B4D01A15CE15}" type="datetime1">
              <a:rPr lang="en-US" smtClean="0">
                <a:solidFill>
                  <a:prstClr val="black">
                    <a:tint val="75000"/>
                  </a:prstClr>
                </a:solidFill>
              </a:rPr>
              <a:t>12/19/2022</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56698197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1EE82FF1-D8CF-4169-8833-719F73560593}" type="datetime1">
              <a:rPr lang="en-US" smtClean="0">
                <a:solidFill>
                  <a:prstClr val="black">
                    <a:tint val="75000"/>
                  </a:prstClr>
                </a:solidFill>
              </a:rPr>
              <a:t>12/19/2022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88672954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3775"/>
            <a:ext cx="2057400" cy="5829853"/>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3775"/>
            <a:ext cx="6019800" cy="582985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BB7DDBEB-0AE0-4490-B95D-989AA9EC4F6F}" type="datetime1">
              <a:rPr lang="en-US" smtClean="0">
                <a:solidFill>
                  <a:prstClr val="black">
                    <a:tint val="75000"/>
                  </a:prstClr>
                </a:solidFill>
              </a:rPr>
              <a:t>12/19/2022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25018647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pic>
        <p:nvPicPr>
          <p:cNvPr id="6"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13811"/>
            <a:ext cx="9144000" cy="351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3065" y="260019"/>
            <a:ext cx="1457325" cy="114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88" y="1624678"/>
            <a:ext cx="9144001" cy="191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Metin kutusu 9"/>
          <p:cNvSpPr txBox="1">
            <a:spLocks noChangeArrowheads="1"/>
          </p:cNvSpPr>
          <p:nvPr/>
        </p:nvSpPr>
        <p:spPr bwMode="auto">
          <a:xfrm>
            <a:off x="198438" y="6451223"/>
            <a:ext cx="3149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utiger 45 Light" pitchFamily="50" charset="0"/>
              </a:defRPr>
            </a:lvl1pPr>
            <a:lvl2pPr marL="742950" indent="-285750">
              <a:defRPr>
                <a:solidFill>
                  <a:schemeClr val="tx1"/>
                </a:solidFill>
                <a:latin typeface="Frutiger 45 Light" pitchFamily="50" charset="0"/>
              </a:defRPr>
            </a:lvl2pPr>
            <a:lvl3pPr marL="1143000" indent="-228600">
              <a:defRPr>
                <a:solidFill>
                  <a:schemeClr val="tx1"/>
                </a:solidFill>
                <a:latin typeface="Frutiger 45 Light" pitchFamily="50" charset="0"/>
              </a:defRPr>
            </a:lvl3pPr>
            <a:lvl4pPr marL="1600200" indent="-228600">
              <a:defRPr>
                <a:solidFill>
                  <a:schemeClr val="tx1"/>
                </a:solidFill>
                <a:latin typeface="Frutiger 45 Light" pitchFamily="50" charset="0"/>
              </a:defRPr>
            </a:lvl4pPr>
            <a:lvl5pPr marL="2057400" indent="-228600">
              <a:defRPr>
                <a:solidFill>
                  <a:schemeClr val="tx1"/>
                </a:solidFill>
                <a:latin typeface="Frutiger 45 Light" pitchFamily="50" charset="0"/>
              </a:defRPr>
            </a:lvl5pPr>
            <a:lvl6pPr marL="2514600" indent="-228600" fontAlgn="base">
              <a:spcBef>
                <a:spcPct val="0"/>
              </a:spcBef>
              <a:spcAft>
                <a:spcPct val="0"/>
              </a:spcAft>
              <a:defRPr>
                <a:solidFill>
                  <a:schemeClr val="tx1"/>
                </a:solidFill>
                <a:latin typeface="Frutiger 45 Light" pitchFamily="50" charset="0"/>
              </a:defRPr>
            </a:lvl6pPr>
            <a:lvl7pPr marL="2971800" indent="-228600" fontAlgn="base">
              <a:spcBef>
                <a:spcPct val="0"/>
              </a:spcBef>
              <a:spcAft>
                <a:spcPct val="0"/>
              </a:spcAft>
              <a:defRPr>
                <a:solidFill>
                  <a:schemeClr val="tx1"/>
                </a:solidFill>
                <a:latin typeface="Frutiger 45 Light" pitchFamily="50" charset="0"/>
              </a:defRPr>
            </a:lvl7pPr>
            <a:lvl8pPr marL="3429000" indent="-228600" fontAlgn="base">
              <a:spcBef>
                <a:spcPct val="0"/>
              </a:spcBef>
              <a:spcAft>
                <a:spcPct val="0"/>
              </a:spcAft>
              <a:defRPr>
                <a:solidFill>
                  <a:schemeClr val="tx1"/>
                </a:solidFill>
                <a:latin typeface="Frutiger 45 Light" pitchFamily="50" charset="0"/>
              </a:defRPr>
            </a:lvl8pPr>
            <a:lvl9pPr marL="3886200" indent="-228600" fontAlgn="base">
              <a:spcBef>
                <a:spcPct val="0"/>
              </a:spcBef>
              <a:spcAft>
                <a:spcPct val="0"/>
              </a:spcAft>
              <a:defRPr>
                <a:solidFill>
                  <a:schemeClr val="tx1"/>
                </a:solidFill>
                <a:latin typeface="Frutiger 45 Light" pitchFamily="50" charset="0"/>
              </a:defRPr>
            </a:lvl9pPr>
          </a:lstStyle>
          <a:p>
            <a:pPr>
              <a:defRPr/>
            </a:pPr>
            <a:r>
              <a:rPr lang="tr-TR" altLang="tr-TR" sz="1600" smtClean="0">
                <a:solidFill>
                  <a:schemeClr val="bg1"/>
                </a:solidFill>
              </a:rPr>
              <a:t>KOBİLER BÜYÜR TÜRKİYE BÜYÜR!</a:t>
            </a:r>
          </a:p>
        </p:txBody>
      </p:sp>
      <p:sp>
        <p:nvSpPr>
          <p:cNvPr id="2" name="Başlık 1"/>
          <p:cNvSpPr>
            <a:spLocks noGrp="1"/>
          </p:cNvSpPr>
          <p:nvPr>
            <p:ph type="ctrTitle"/>
          </p:nvPr>
        </p:nvSpPr>
        <p:spPr>
          <a:xfrm>
            <a:off x="265807" y="1878710"/>
            <a:ext cx="8713984" cy="783570"/>
          </a:xfrm>
        </p:spPr>
        <p:txBody>
          <a:bodyPr anchor="b">
            <a:normAutofit/>
          </a:bodyPr>
          <a:lstStyle>
            <a:lvl1pPr algn="r">
              <a:defRPr sz="3200">
                <a:latin typeface="Frutiger 95 Ultra Black" pitchFamily="50" charset="0"/>
              </a:defRPr>
            </a:lvl1pPr>
          </a:lstStyle>
          <a:p>
            <a:r>
              <a:rPr lang="tr-TR" smtClean="0"/>
              <a:t>Asıl başlık stili için tıklatın</a:t>
            </a:r>
            <a:endParaRPr lang="tr-TR" dirty="0"/>
          </a:p>
        </p:txBody>
      </p:sp>
      <p:sp>
        <p:nvSpPr>
          <p:cNvPr id="3" name="Alt Başlık 2"/>
          <p:cNvSpPr>
            <a:spLocks noGrp="1"/>
          </p:cNvSpPr>
          <p:nvPr>
            <p:ph type="subTitle" idx="1"/>
          </p:nvPr>
        </p:nvSpPr>
        <p:spPr>
          <a:xfrm>
            <a:off x="266823" y="2627261"/>
            <a:ext cx="8712968" cy="430448"/>
          </a:xfrm>
        </p:spPr>
        <p:txBody>
          <a:bodyPr>
            <a:noAutofit/>
          </a:bodyPr>
          <a:lstStyle>
            <a:lvl1pPr marL="0" indent="0" algn="r">
              <a:buNone/>
              <a:defRPr sz="1600">
                <a:solidFill>
                  <a:schemeClr val="tx1">
                    <a:lumMod val="75000"/>
                    <a:lumOff val="25000"/>
                  </a:schemeClr>
                </a:solidFill>
                <a:latin typeface="Frutiger 45 Light"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dirty="0"/>
          </a:p>
        </p:txBody>
      </p:sp>
      <p:sp>
        <p:nvSpPr>
          <p:cNvPr id="9" name="Metin Yer Tutucusu 8"/>
          <p:cNvSpPr>
            <a:spLocks noGrp="1"/>
          </p:cNvSpPr>
          <p:nvPr>
            <p:ph type="body" sz="quarter" idx="13"/>
          </p:nvPr>
        </p:nvSpPr>
        <p:spPr>
          <a:xfrm>
            <a:off x="4570518" y="3404988"/>
            <a:ext cx="4401114" cy="345040"/>
          </a:xfrm>
        </p:spPr>
        <p:txBody>
          <a:bodyPr>
            <a:noAutofit/>
          </a:bodyPr>
          <a:lstStyle>
            <a:lvl1pPr marL="0" indent="0" algn="r">
              <a:buNone/>
              <a:defRPr sz="1400">
                <a:solidFill>
                  <a:schemeClr val="bg1"/>
                </a:solidFill>
                <a:latin typeface="Frutiger 45 Light" pitchFamily="50" charset="0"/>
              </a:defRPr>
            </a:lvl1pPr>
          </a:lstStyle>
          <a:p>
            <a:pPr lvl="0"/>
            <a:r>
              <a:rPr lang="tr-TR" smtClean="0"/>
              <a:t>Asıl metin stillerini düzenlemek için tıklatın</a:t>
            </a:r>
          </a:p>
        </p:txBody>
      </p:sp>
      <p:sp>
        <p:nvSpPr>
          <p:cNvPr id="11" name="Metin Yer Tutucusu 10"/>
          <p:cNvSpPr>
            <a:spLocks noGrp="1"/>
          </p:cNvSpPr>
          <p:nvPr>
            <p:ph type="body" sz="quarter" idx="14"/>
          </p:nvPr>
        </p:nvSpPr>
        <p:spPr>
          <a:xfrm>
            <a:off x="4572067" y="435071"/>
            <a:ext cx="4392546" cy="1032482"/>
          </a:xfrm>
        </p:spPr>
        <p:txBody>
          <a:bodyPr>
            <a:normAutofit/>
          </a:bodyPr>
          <a:lstStyle>
            <a:lvl1pPr marL="0" indent="0" algn="r">
              <a:lnSpc>
                <a:spcPct val="100000"/>
              </a:lnSpc>
              <a:spcBef>
                <a:spcPts val="0"/>
              </a:spcBef>
              <a:spcAft>
                <a:spcPts val="1000"/>
              </a:spcAft>
              <a:buNone/>
              <a:defRPr sz="1050">
                <a:latin typeface="Frutiger 45 Light" pitchFamily="50" charset="0"/>
              </a:defRPr>
            </a:lvl1pPr>
          </a:lstStyle>
          <a:p>
            <a:pPr lvl="0"/>
            <a:r>
              <a:rPr lang="tr-TR" smtClean="0"/>
              <a:t>Asıl metin stillerini düzenlemek için tıklatın</a:t>
            </a:r>
          </a:p>
          <a:p>
            <a:pPr lvl="1"/>
            <a:r>
              <a:rPr lang="tr-TR" smtClean="0"/>
              <a:t>İkinci düzey</a:t>
            </a:r>
          </a:p>
          <a:p>
            <a:pPr lvl="2"/>
            <a:r>
              <a:rPr lang="tr-TR" smtClean="0"/>
              <a:t>Üçüncü düzey</a:t>
            </a:r>
          </a:p>
        </p:txBody>
      </p:sp>
    </p:spTree>
    <p:extLst>
      <p:ext uri="{BB962C8B-B14F-4D97-AF65-F5344CB8AC3E}">
        <p14:creationId xmlns:p14="http://schemas.microsoft.com/office/powerpoint/2010/main" val="1937244486"/>
      </p:ext>
    </p:extLst>
  </p:cSld>
  <p:clrMapOvr>
    <a:masterClrMapping/>
  </p:clrMapOvr>
  <p:transition spd="slow">
    <p:push dir="u"/>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9151938"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9876" y="299875"/>
            <a:ext cx="91916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1320478" y="672859"/>
            <a:ext cx="7211962" cy="1138767"/>
          </a:xfrm>
        </p:spPr>
        <p:txBody>
          <a:bodyPr anchor="b">
            <a:normAutofit/>
          </a:bodyPr>
          <a:lstStyle>
            <a:lvl1pPr algn="l">
              <a:defRPr sz="2400"/>
            </a:lvl1pPr>
          </a:lstStyle>
          <a:p>
            <a:r>
              <a:rPr lang="tr-TR" smtClean="0"/>
              <a:t>Asıl başlık stili için tıklatın</a:t>
            </a:r>
            <a:endParaRPr lang="tr-TR" dirty="0"/>
          </a:p>
        </p:txBody>
      </p:sp>
      <p:sp>
        <p:nvSpPr>
          <p:cNvPr id="3" name="İçerik Yer Tutucusu 2"/>
          <p:cNvSpPr>
            <a:spLocks noGrp="1"/>
          </p:cNvSpPr>
          <p:nvPr>
            <p:ph idx="1"/>
          </p:nvPr>
        </p:nvSpPr>
        <p:spPr>
          <a:xfrm>
            <a:off x="1403648" y="1896124"/>
            <a:ext cx="7128792" cy="3974297"/>
          </a:xfrm>
        </p:spPr>
        <p:txBody>
          <a:bodyPr>
            <a:normAutofit/>
          </a:bodyPr>
          <a:lstStyle>
            <a:lvl1pPr>
              <a:defRPr sz="1800"/>
            </a:lvl1pPr>
            <a:lvl2pPr>
              <a:defRPr sz="1800"/>
            </a:lvl2pPr>
            <a:lvl3pPr>
              <a:defRPr sz="18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3"/>
          <p:cNvSpPr>
            <a:spLocks noGrp="1"/>
          </p:cNvSpPr>
          <p:nvPr>
            <p:ph type="dt" sz="half" idx="10"/>
          </p:nvPr>
        </p:nvSpPr>
        <p:spPr>
          <a:xfrm>
            <a:off x="638175" y="6456811"/>
            <a:ext cx="2133600" cy="362508"/>
          </a:xfrm>
        </p:spPr>
        <p:txBody>
          <a:bodyPr/>
          <a:lstStyle>
            <a:lvl1pPr>
              <a:defRPr/>
            </a:lvl1pPr>
          </a:lstStyle>
          <a:p>
            <a:pPr>
              <a:defRPr/>
            </a:pPr>
            <a:fld id="{C2B9D087-024A-469B-BEDA-F49C538114DB}" type="datetime1">
              <a:rPr lang="en-US" smtClean="0">
                <a:solidFill>
                  <a:prstClr val="black">
                    <a:tint val="75000"/>
                  </a:prstClr>
                </a:solidFill>
              </a:rPr>
              <a:t>12/19/2022</a:t>
            </a:fld>
            <a:endParaRPr lang="en-CA">
              <a:solidFill>
                <a:prstClr val="black">
                  <a:tint val="75000"/>
                </a:prstClr>
              </a:solidFill>
            </a:endParaRPr>
          </a:p>
        </p:txBody>
      </p:sp>
      <p:sp>
        <p:nvSpPr>
          <p:cNvPr id="8" name="Altbilgi Yer Tutucusu 4"/>
          <p:cNvSpPr>
            <a:spLocks noGrp="1"/>
          </p:cNvSpPr>
          <p:nvPr>
            <p:ph type="ftr" sz="quarter" idx="11"/>
          </p:nvPr>
        </p:nvSpPr>
        <p:spPr>
          <a:xfrm>
            <a:off x="3124200" y="6456811"/>
            <a:ext cx="2895600" cy="362508"/>
          </a:xfrm>
        </p:spPr>
        <p:txBody>
          <a:bodyPr/>
          <a:lstStyle>
            <a:lvl1pPr>
              <a:defRPr/>
            </a:lvl1pPr>
          </a:lstStyle>
          <a:p>
            <a:pPr>
              <a:defRPr/>
            </a:pPr>
            <a:endParaRPr lang="en-CA">
              <a:solidFill>
                <a:prstClr val="black">
                  <a:tint val="75000"/>
                </a:prstClr>
              </a:solidFill>
            </a:endParaRPr>
          </a:p>
        </p:txBody>
      </p:sp>
      <p:sp>
        <p:nvSpPr>
          <p:cNvPr id="9" name="Slayt Numarası Yer Tutucusu 5"/>
          <p:cNvSpPr>
            <a:spLocks noGrp="1"/>
          </p:cNvSpPr>
          <p:nvPr>
            <p:ph type="sldNum" sz="quarter" idx="12"/>
          </p:nvPr>
        </p:nvSpPr>
        <p:spPr>
          <a:xfrm>
            <a:off x="6372225" y="6456811"/>
            <a:ext cx="2133600" cy="362508"/>
          </a:xfrm>
        </p:spPr>
        <p:txBody>
          <a:bodyPr/>
          <a:lstStyle>
            <a:lvl1pPr>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4180493832"/>
      </p:ext>
    </p:extLst>
  </p:cSld>
  <p:clrMapOvr>
    <a:masterClrMapping/>
  </p:clrMapOvr>
  <p:transition spd="slow">
    <p:push dir="u"/>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Bölüm Üstbilgisi">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00" y="0"/>
            <a:ext cx="9140825"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9151938"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9876" y="299875"/>
            <a:ext cx="91916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sim Yer Tutucusu 10"/>
          <p:cNvSpPr>
            <a:spLocks noGrp="1"/>
          </p:cNvSpPr>
          <p:nvPr>
            <p:ph type="pic" sz="quarter" idx="13"/>
          </p:nvPr>
        </p:nvSpPr>
        <p:spPr>
          <a:xfrm>
            <a:off x="5370520" y="0"/>
            <a:ext cx="3773487" cy="6832600"/>
          </a:xfrm>
          <a:noFill/>
          <a:ln>
            <a:noFill/>
          </a:ln>
        </p:spPr>
        <p:txBody>
          <a:bodyPr rtlCol="0">
            <a:normAutofit/>
          </a:bodyPr>
          <a:lstStyle/>
          <a:p>
            <a:pPr lvl="0"/>
            <a:r>
              <a:rPr lang="tr-TR" noProof="0" smtClean="0"/>
              <a:t>Resim eklemek için simgeyi tıklatın</a:t>
            </a:r>
            <a:endParaRPr lang="tr-TR" noProof="0"/>
          </a:p>
        </p:txBody>
      </p:sp>
      <p:sp>
        <p:nvSpPr>
          <p:cNvPr id="2" name="Başlık 1"/>
          <p:cNvSpPr>
            <a:spLocks noGrp="1"/>
          </p:cNvSpPr>
          <p:nvPr>
            <p:ph type="title"/>
          </p:nvPr>
        </p:nvSpPr>
        <p:spPr>
          <a:xfrm>
            <a:off x="115345" y="2211047"/>
            <a:ext cx="5119325" cy="1119164"/>
          </a:xfrm>
        </p:spPr>
        <p:txBody>
          <a:bodyPr anchor="b">
            <a:normAutofit/>
          </a:bodyPr>
          <a:lstStyle>
            <a:lvl1pPr algn="r">
              <a:defRPr sz="2400" b="1" cap="none" baseline="0">
                <a:latin typeface="Frutiger 95 Ultra Black" pitchFamily="50" charset="0"/>
              </a:defRPr>
            </a:lvl1pPr>
          </a:lstStyle>
          <a:p>
            <a:r>
              <a:rPr lang="tr-TR" smtClean="0"/>
              <a:t>Asıl başlık stili için tıklatın</a:t>
            </a:r>
            <a:endParaRPr lang="tr-TR" dirty="0"/>
          </a:p>
        </p:txBody>
      </p:sp>
      <p:sp>
        <p:nvSpPr>
          <p:cNvPr id="3" name="Metin Yer Tutucusu 2"/>
          <p:cNvSpPr>
            <a:spLocks noGrp="1"/>
          </p:cNvSpPr>
          <p:nvPr>
            <p:ph type="body" idx="1"/>
          </p:nvPr>
        </p:nvSpPr>
        <p:spPr>
          <a:xfrm>
            <a:off x="107504" y="3273343"/>
            <a:ext cx="5127156" cy="1137803"/>
          </a:xfrm>
        </p:spPr>
        <p:txBody>
          <a:bodyPr>
            <a:normAutofit/>
          </a:bodyPr>
          <a:lstStyle>
            <a:lvl1pPr marL="0" indent="0" algn="r">
              <a:spcBef>
                <a:spcPts val="0"/>
              </a:spcBef>
              <a:spcAft>
                <a:spcPts val="0"/>
              </a:spcAft>
              <a:buNone/>
              <a:defRPr sz="1800">
                <a:solidFill>
                  <a:schemeClr val="tx1">
                    <a:lumMod val="75000"/>
                    <a:lumOff val="25000"/>
                  </a:schemeClr>
                </a:solidFill>
                <a:latin typeface="Frutiger 45 Light" pitchFamily="50"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8" name="Veri Yer Tutucusu 3"/>
          <p:cNvSpPr>
            <a:spLocks noGrp="1"/>
          </p:cNvSpPr>
          <p:nvPr>
            <p:ph type="dt" sz="half" idx="14"/>
          </p:nvPr>
        </p:nvSpPr>
        <p:spPr>
          <a:xfrm>
            <a:off x="638175" y="6456811"/>
            <a:ext cx="2133600" cy="362508"/>
          </a:xfrm>
        </p:spPr>
        <p:txBody>
          <a:bodyPr/>
          <a:lstStyle>
            <a:lvl1pPr>
              <a:defRPr/>
            </a:lvl1pPr>
          </a:lstStyle>
          <a:p>
            <a:pPr>
              <a:defRPr/>
            </a:pPr>
            <a:fld id="{674C4F9E-28E9-4592-A5EC-32AD1D16149D}" type="datetime1">
              <a:rPr lang="en-US" smtClean="0">
                <a:solidFill>
                  <a:prstClr val="black">
                    <a:tint val="75000"/>
                  </a:prstClr>
                </a:solidFill>
              </a:rPr>
              <a:t>12/19/2022</a:t>
            </a:fld>
            <a:endParaRPr lang="en-CA">
              <a:solidFill>
                <a:prstClr val="black">
                  <a:tint val="75000"/>
                </a:prstClr>
              </a:solidFill>
            </a:endParaRPr>
          </a:p>
        </p:txBody>
      </p:sp>
      <p:sp>
        <p:nvSpPr>
          <p:cNvPr id="9" name="Altbilgi Yer Tutucusu 4"/>
          <p:cNvSpPr>
            <a:spLocks noGrp="1"/>
          </p:cNvSpPr>
          <p:nvPr>
            <p:ph type="ftr" sz="quarter" idx="15"/>
          </p:nvPr>
        </p:nvSpPr>
        <p:spPr>
          <a:xfrm>
            <a:off x="3124200" y="6456811"/>
            <a:ext cx="2895600" cy="362508"/>
          </a:xfrm>
        </p:spPr>
        <p:txBody>
          <a:bodyPr/>
          <a:lstStyle>
            <a:lvl1pPr>
              <a:defRPr/>
            </a:lvl1pPr>
          </a:lstStyle>
          <a:p>
            <a:pPr>
              <a:defRPr/>
            </a:pPr>
            <a:endParaRPr lang="en-CA">
              <a:solidFill>
                <a:prstClr val="black">
                  <a:tint val="75000"/>
                </a:prstClr>
              </a:solidFill>
            </a:endParaRPr>
          </a:p>
        </p:txBody>
      </p:sp>
      <p:sp>
        <p:nvSpPr>
          <p:cNvPr id="10" name="Slayt Numarası Yer Tutucusu 5"/>
          <p:cNvSpPr>
            <a:spLocks noGrp="1"/>
          </p:cNvSpPr>
          <p:nvPr>
            <p:ph type="sldNum" sz="quarter" idx="16"/>
          </p:nvPr>
        </p:nvSpPr>
        <p:spPr>
          <a:xfrm>
            <a:off x="6372225" y="6456811"/>
            <a:ext cx="2133600" cy="362508"/>
          </a:xfrm>
        </p:spPr>
        <p:txBody>
          <a:bodyPr/>
          <a:lstStyle>
            <a:lvl1pPr>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875629255"/>
      </p:ext>
    </p:extLst>
  </p:cSld>
  <p:clrMapOvr>
    <a:masterClrMapping/>
  </p:clrMapOvr>
  <p:transition spd="slow">
    <p:push dir="u"/>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İki İçerik">
    <p:spTree>
      <p:nvGrpSpPr>
        <p:cNvPr id="1" name=""/>
        <p:cNvGrpSpPr/>
        <p:nvPr/>
      </p:nvGrpSpPr>
      <p:grpSpPr>
        <a:xfrm>
          <a:off x="0" y="0"/>
          <a:ext cx="0" cy="0"/>
          <a:chOff x="0" y="0"/>
          <a:chExt cx="0" cy="0"/>
        </a:xfrm>
      </p:grpSpPr>
      <p:grpSp>
        <p:nvGrpSpPr>
          <p:cNvPr id="5" name="Grup 6"/>
          <p:cNvGrpSpPr>
            <a:grpSpLocks/>
          </p:cNvGrpSpPr>
          <p:nvPr/>
        </p:nvGrpSpPr>
        <p:grpSpPr bwMode="auto">
          <a:xfrm>
            <a:off x="0" y="0"/>
            <a:ext cx="9151938" cy="6832600"/>
            <a:chOff x="0" y="0"/>
            <a:chExt cx="9151881" cy="5715000"/>
          </a:xfrm>
        </p:grpSpPr>
        <p:pic>
          <p:nvPicPr>
            <p:cNvPr id="6" name="Resim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userDrawn="1"/>
          </p:nvPicPr>
          <p:blipFill>
            <a:blip r:embed="rId3">
              <a:extLst>
                <a:ext uri="{28A0092B-C50C-407E-A947-70E740481C1C}">
                  <a14:useLocalDpi xmlns:a14="http://schemas.microsoft.com/office/drawing/2010/main" val="0"/>
                </a:ext>
              </a:extLst>
            </a:blip>
            <a:srcRect l="4874" t="3" r="14838" b="-3"/>
            <a:stretch>
              <a:fillRect/>
            </a:stretch>
          </p:blipFill>
          <p:spPr bwMode="auto">
            <a:xfrm>
              <a:off x="0" y="5233764"/>
              <a:ext cx="9151881" cy="159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70248" y="250926"/>
              <a:ext cx="918498" cy="603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İçerik Yer Tutucusu 2"/>
          <p:cNvSpPr>
            <a:spLocks noGrp="1"/>
          </p:cNvSpPr>
          <p:nvPr>
            <p:ph sz="half" idx="1"/>
          </p:nvPr>
        </p:nvSpPr>
        <p:spPr>
          <a:xfrm>
            <a:off x="1403648" y="1866688"/>
            <a:ext cx="3528392"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5076056" y="1866688"/>
            <a:ext cx="3456384"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14" name="Başlık 1"/>
          <p:cNvSpPr>
            <a:spLocks noGrp="1"/>
          </p:cNvSpPr>
          <p:nvPr>
            <p:ph type="title"/>
          </p:nvPr>
        </p:nvSpPr>
        <p:spPr>
          <a:xfrm>
            <a:off x="1320478" y="672859"/>
            <a:ext cx="7211962" cy="1138767"/>
          </a:xfrm>
        </p:spPr>
        <p:txBody>
          <a:bodyPr anchor="b">
            <a:normAutofit/>
          </a:bodyPr>
          <a:lstStyle>
            <a:lvl1pPr algn="l">
              <a:defRPr sz="2400"/>
            </a:lvl1pPr>
          </a:lstStyle>
          <a:p>
            <a:r>
              <a:rPr lang="tr-TR" smtClean="0"/>
              <a:t>Asıl başlık stili için tıklatın</a:t>
            </a:r>
            <a:endParaRPr lang="tr-TR" dirty="0"/>
          </a:p>
        </p:txBody>
      </p:sp>
      <p:sp>
        <p:nvSpPr>
          <p:cNvPr id="9" name="Veri Yer Tutucusu 3"/>
          <p:cNvSpPr>
            <a:spLocks noGrp="1"/>
          </p:cNvSpPr>
          <p:nvPr>
            <p:ph type="dt" sz="half" idx="10"/>
          </p:nvPr>
        </p:nvSpPr>
        <p:spPr>
          <a:xfrm>
            <a:off x="638175" y="6456811"/>
            <a:ext cx="2133600" cy="362508"/>
          </a:xfrm>
        </p:spPr>
        <p:txBody>
          <a:bodyPr/>
          <a:lstStyle>
            <a:lvl1pPr>
              <a:defRPr/>
            </a:lvl1pPr>
          </a:lstStyle>
          <a:p>
            <a:pPr>
              <a:defRPr/>
            </a:pPr>
            <a:fld id="{C21CD353-F181-4D98-8BF5-A24A3209C8D6}" type="datetime1">
              <a:rPr lang="en-US" smtClean="0">
                <a:solidFill>
                  <a:prstClr val="black">
                    <a:tint val="75000"/>
                  </a:prstClr>
                </a:solidFill>
              </a:rPr>
              <a:t>12/19/2022</a:t>
            </a:fld>
            <a:endParaRPr lang="en-CA">
              <a:solidFill>
                <a:prstClr val="black">
                  <a:tint val="75000"/>
                </a:prstClr>
              </a:solidFill>
            </a:endParaRPr>
          </a:p>
        </p:txBody>
      </p:sp>
      <p:sp>
        <p:nvSpPr>
          <p:cNvPr id="10" name="Altbilgi Yer Tutucusu 4"/>
          <p:cNvSpPr>
            <a:spLocks noGrp="1"/>
          </p:cNvSpPr>
          <p:nvPr>
            <p:ph type="ftr" sz="quarter" idx="11"/>
          </p:nvPr>
        </p:nvSpPr>
        <p:spPr>
          <a:xfrm>
            <a:off x="3124200" y="6456811"/>
            <a:ext cx="2895600" cy="362508"/>
          </a:xfrm>
        </p:spPr>
        <p:txBody>
          <a:bodyPr/>
          <a:lstStyle>
            <a:lvl1pPr>
              <a:defRPr/>
            </a:lvl1pPr>
          </a:lstStyle>
          <a:p>
            <a:pPr>
              <a:defRPr/>
            </a:pPr>
            <a:endParaRPr lang="en-CA">
              <a:solidFill>
                <a:prstClr val="black">
                  <a:tint val="75000"/>
                </a:prstClr>
              </a:solidFill>
            </a:endParaRPr>
          </a:p>
        </p:txBody>
      </p:sp>
      <p:sp>
        <p:nvSpPr>
          <p:cNvPr id="11" name="Slayt Numarası Yer Tutucusu 5"/>
          <p:cNvSpPr>
            <a:spLocks noGrp="1"/>
          </p:cNvSpPr>
          <p:nvPr>
            <p:ph type="sldNum" sz="quarter" idx="12"/>
          </p:nvPr>
        </p:nvSpPr>
        <p:spPr>
          <a:xfrm>
            <a:off x="6372225" y="6456811"/>
            <a:ext cx="2133600" cy="362508"/>
          </a:xfrm>
        </p:spPr>
        <p:txBody>
          <a:bodyPr/>
          <a:lstStyle>
            <a:lvl1pPr>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092637398"/>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663"/>
            <a:ext cx="8229600" cy="1138767"/>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594349"/>
            <a:ext cx="4038600" cy="4509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4648200" y="1594274"/>
            <a:ext cx="4038600" cy="217789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4648200" y="3924197"/>
            <a:ext cx="4038600" cy="21794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Veri Yer Tutucusu 3"/>
          <p:cNvSpPr>
            <a:spLocks noGrp="1"/>
          </p:cNvSpPr>
          <p:nvPr>
            <p:ph type="dt" sz="half" idx="10"/>
          </p:nvPr>
        </p:nvSpPr>
        <p:spPr/>
        <p:txBody>
          <a:bodyPr/>
          <a:lstStyle>
            <a:lvl1pPr>
              <a:defRPr/>
            </a:lvl1pPr>
          </a:lstStyle>
          <a:p>
            <a:pPr>
              <a:defRPr/>
            </a:pPr>
            <a:fld id="{96EC22BC-6355-49C4-A47F-41B5FDA89C2C}" type="datetime1">
              <a:rPr lang="en-US" smtClean="0"/>
              <a:t>12/19/2022</a:t>
            </a:fld>
            <a:endParaRPr lang="en-CA"/>
          </a:p>
        </p:txBody>
      </p:sp>
      <p:sp>
        <p:nvSpPr>
          <p:cNvPr id="7" name="Altbilgi Yer Tutucusu 4"/>
          <p:cNvSpPr>
            <a:spLocks noGrp="1"/>
          </p:cNvSpPr>
          <p:nvPr>
            <p:ph type="ftr" sz="quarter" idx="11"/>
          </p:nvPr>
        </p:nvSpPr>
        <p:spPr/>
        <p:txBody>
          <a:bodyPr/>
          <a:lstStyle>
            <a:lvl1pPr>
              <a:defRPr/>
            </a:lvl1pPr>
          </a:lstStyle>
          <a:p>
            <a:pPr>
              <a:defRPr/>
            </a:pPr>
            <a:endParaRPr lang="en-CA"/>
          </a:p>
        </p:txBody>
      </p:sp>
      <p:sp>
        <p:nvSpPr>
          <p:cNvPr id="8" name="Slayt Numarası Yer Tutucusu 5"/>
          <p:cNvSpPr>
            <a:spLocks noGrp="1"/>
          </p:cNvSpPr>
          <p:nvPr>
            <p:ph type="sldNum" sz="quarter" idx="12"/>
          </p:nvPr>
        </p:nvSpPr>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1510004977"/>
      </p:ext>
    </p:extLst>
  </p:cSld>
  <p:clrMapOvr>
    <a:masterClrMapping/>
  </p:clrMapOvr>
  <p:transition spd="slow">
    <p:push dir="u"/>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pic>
        <p:nvPicPr>
          <p:cNvPr id="3"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9151938"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9876" y="299875"/>
            <a:ext cx="91916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Başlık 1"/>
          <p:cNvSpPr>
            <a:spLocks noGrp="1"/>
          </p:cNvSpPr>
          <p:nvPr>
            <p:ph type="title"/>
          </p:nvPr>
        </p:nvSpPr>
        <p:spPr>
          <a:xfrm>
            <a:off x="1320478" y="672859"/>
            <a:ext cx="7211962" cy="1138767"/>
          </a:xfrm>
        </p:spPr>
        <p:txBody>
          <a:bodyPr anchor="b">
            <a:normAutofit/>
          </a:bodyPr>
          <a:lstStyle>
            <a:lvl1pPr algn="l">
              <a:defRPr sz="2400"/>
            </a:lvl1pPr>
          </a:lstStyle>
          <a:p>
            <a:r>
              <a:rPr lang="tr-TR" smtClean="0"/>
              <a:t>Asıl başlık stili için tıklatın</a:t>
            </a:r>
            <a:endParaRPr lang="tr-TR" dirty="0"/>
          </a:p>
        </p:txBody>
      </p:sp>
      <p:sp>
        <p:nvSpPr>
          <p:cNvPr id="6" name="Veri Yer Tutucusu 3"/>
          <p:cNvSpPr>
            <a:spLocks noGrp="1"/>
          </p:cNvSpPr>
          <p:nvPr>
            <p:ph type="dt" sz="half" idx="10"/>
          </p:nvPr>
        </p:nvSpPr>
        <p:spPr>
          <a:xfrm>
            <a:off x="638175" y="6456811"/>
            <a:ext cx="2133600" cy="362508"/>
          </a:xfrm>
        </p:spPr>
        <p:txBody>
          <a:bodyPr/>
          <a:lstStyle>
            <a:lvl1pPr>
              <a:defRPr/>
            </a:lvl1pPr>
          </a:lstStyle>
          <a:p>
            <a:pPr>
              <a:defRPr/>
            </a:pPr>
            <a:fld id="{E2F42E42-ACCB-4292-A860-130F5436E38B}" type="datetime1">
              <a:rPr lang="en-US" smtClean="0">
                <a:solidFill>
                  <a:prstClr val="black">
                    <a:tint val="75000"/>
                  </a:prstClr>
                </a:solidFill>
              </a:rPr>
              <a:t>12/19/2022</a:t>
            </a:fld>
            <a:endParaRPr lang="en-CA">
              <a:solidFill>
                <a:prstClr val="black">
                  <a:tint val="75000"/>
                </a:prstClr>
              </a:solidFill>
            </a:endParaRPr>
          </a:p>
        </p:txBody>
      </p:sp>
      <p:sp>
        <p:nvSpPr>
          <p:cNvPr id="7" name="Altbilgi Yer Tutucusu 4"/>
          <p:cNvSpPr>
            <a:spLocks noGrp="1"/>
          </p:cNvSpPr>
          <p:nvPr>
            <p:ph type="ftr" sz="quarter" idx="11"/>
          </p:nvPr>
        </p:nvSpPr>
        <p:spPr>
          <a:xfrm>
            <a:off x="3124200" y="6456811"/>
            <a:ext cx="2895600" cy="362508"/>
          </a:xfrm>
        </p:spPr>
        <p:txBody>
          <a:bodyPr/>
          <a:lstStyle>
            <a:lvl1pPr>
              <a:defRPr/>
            </a:lvl1pPr>
          </a:lstStyle>
          <a:p>
            <a:pPr>
              <a:defRPr/>
            </a:pPr>
            <a:endParaRPr lang="en-CA">
              <a:solidFill>
                <a:prstClr val="black">
                  <a:tint val="75000"/>
                </a:prstClr>
              </a:solidFill>
            </a:endParaRPr>
          </a:p>
        </p:txBody>
      </p:sp>
      <p:sp>
        <p:nvSpPr>
          <p:cNvPr id="8" name="Slayt Numarası Yer Tutucusu 5"/>
          <p:cNvSpPr>
            <a:spLocks noGrp="1"/>
          </p:cNvSpPr>
          <p:nvPr>
            <p:ph type="sldNum" sz="quarter" idx="12"/>
          </p:nvPr>
        </p:nvSpPr>
        <p:spPr>
          <a:xfrm>
            <a:off x="6372225" y="6456811"/>
            <a:ext cx="2133600" cy="362508"/>
          </a:xfrm>
        </p:spPr>
        <p:txBody>
          <a:bodyPr/>
          <a:lstStyle>
            <a:lvl1pPr>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49195496"/>
      </p:ext>
    </p:extLst>
  </p:cSld>
  <p:clrMapOvr>
    <a:masterClrMapping/>
  </p:clrMapOvr>
  <p:transition spd="slow">
    <p:push dir="u"/>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2"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9151938"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Veri Yer Tutucusu 3"/>
          <p:cNvSpPr>
            <a:spLocks noGrp="1"/>
          </p:cNvSpPr>
          <p:nvPr>
            <p:ph type="dt" sz="half" idx="10"/>
          </p:nvPr>
        </p:nvSpPr>
        <p:spPr>
          <a:xfrm>
            <a:off x="638175" y="6456811"/>
            <a:ext cx="2133600" cy="362508"/>
          </a:xfrm>
        </p:spPr>
        <p:txBody>
          <a:bodyPr/>
          <a:lstStyle>
            <a:lvl1pPr>
              <a:defRPr/>
            </a:lvl1pPr>
          </a:lstStyle>
          <a:p>
            <a:pPr>
              <a:defRPr/>
            </a:pPr>
            <a:fld id="{BCEC9C8F-0470-4C97-930E-91BD0A71F6E8}" type="datetime1">
              <a:rPr lang="en-US" smtClean="0">
                <a:solidFill>
                  <a:prstClr val="black">
                    <a:tint val="75000"/>
                  </a:prstClr>
                </a:solidFill>
              </a:rPr>
              <a:t>12/19/2022</a:t>
            </a:fld>
            <a:endParaRPr lang="en-CA">
              <a:solidFill>
                <a:prstClr val="black">
                  <a:tint val="75000"/>
                </a:prstClr>
              </a:solidFill>
            </a:endParaRPr>
          </a:p>
        </p:txBody>
      </p:sp>
      <p:sp>
        <p:nvSpPr>
          <p:cNvPr id="5" name="Altbilgi Yer Tutucusu 4"/>
          <p:cNvSpPr>
            <a:spLocks noGrp="1"/>
          </p:cNvSpPr>
          <p:nvPr>
            <p:ph type="ftr" sz="quarter" idx="11"/>
          </p:nvPr>
        </p:nvSpPr>
        <p:spPr>
          <a:xfrm>
            <a:off x="3124200" y="6456811"/>
            <a:ext cx="2895600" cy="362508"/>
          </a:xfrm>
        </p:spPr>
        <p:txBody>
          <a:bodyPr/>
          <a:lstStyle>
            <a:lvl1pPr>
              <a:defRPr/>
            </a:lvl1pPr>
          </a:lstStyle>
          <a:p>
            <a:pPr>
              <a:defRPr/>
            </a:pPr>
            <a:endParaRPr lang="en-CA">
              <a:solidFill>
                <a:prstClr val="black">
                  <a:tint val="75000"/>
                </a:prstClr>
              </a:solidFill>
            </a:endParaRPr>
          </a:p>
        </p:txBody>
      </p:sp>
      <p:sp>
        <p:nvSpPr>
          <p:cNvPr id="6" name="Slayt Numarası Yer Tutucusu 5"/>
          <p:cNvSpPr>
            <a:spLocks noGrp="1"/>
          </p:cNvSpPr>
          <p:nvPr>
            <p:ph type="sldNum" sz="quarter" idx="12"/>
          </p:nvPr>
        </p:nvSpPr>
        <p:spPr>
          <a:xfrm>
            <a:off x="6372225" y="6456811"/>
            <a:ext cx="2133600" cy="362508"/>
          </a:xfrm>
        </p:spPr>
        <p:txBody>
          <a:bodyPr/>
          <a:lstStyle>
            <a:lvl1pPr>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86179581"/>
      </p:ext>
    </p:extLst>
  </p:cSld>
  <p:clrMapOvr>
    <a:masterClrMapping/>
  </p:clrMapOvr>
  <p:transition spd="slow">
    <p:push dir="u"/>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9151938"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1792288" y="4782897"/>
            <a:ext cx="5486400" cy="564639"/>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0506"/>
            <a:ext cx="5486400" cy="409956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tr-TR" noProof="0"/>
          </a:p>
        </p:txBody>
      </p:sp>
      <p:sp>
        <p:nvSpPr>
          <p:cNvPr id="4" name="Metin Yer Tutucusu 3"/>
          <p:cNvSpPr>
            <a:spLocks noGrp="1"/>
          </p:cNvSpPr>
          <p:nvPr>
            <p:ph type="body" sz="half" idx="2"/>
          </p:nvPr>
        </p:nvSpPr>
        <p:spPr>
          <a:xfrm>
            <a:off x="1907704" y="5443363"/>
            <a:ext cx="5370984" cy="80188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7" name="Veri Yer Tutucusu 3"/>
          <p:cNvSpPr>
            <a:spLocks noGrp="1"/>
          </p:cNvSpPr>
          <p:nvPr>
            <p:ph type="dt" sz="half" idx="10"/>
          </p:nvPr>
        </p:nvSpPr>
        <p:spPr>
          <a:xfrm>
            <a:off x="638175" y="6443540"/>
            <a:ext cx="2133600" cy="364405"/>
          </a:xfrm>
        </p:spPr>
        <p:txBody>
          <a:bodyPr/>
          <a:lstStyle>
            <a:lvl1pPr>
              <a:defRPr/>
            </a:lvl1pPr>
          </a:lstStyle>
          <a:p>
            <a:pPr>
              <a:defRPr/>
            </a:pPr>
            <a:fld id="{305A4C78-8A77-4A73-8F90-E0A91179B9CB}" type="datetime1">
              <a:rPr lang="en-US" smtClean="0">
                <a:solidFill>
                  <a:prstClr val="black">
                    <a:tint val="75000"/>
                  </a:prstClr>
                </a:solidFill>
              </a:rPr>
              <a:t>12/19/2022</a:t>
            </a:fld>
            <a:endParaRPr lang="en-CA">
              <a:solidFill>
                <a:prstClr val="black">
                  <a:tint val="75000"/>
                </a:prstClr>
              </a:solidFill>
            </a:endParaRPr>
          </a:p>
        </p:txBody>
      </p:sp>
      <p:sp>
        <p:nvSpPr>
          <p:cNvPr id="8" name="Altbilgi Yer Tutucusu 4"/>
          <p:cNvSpPr>
            <a:spLocks noGrp="1"/>
          </p:cNvSpPr>
          <p:nvPr>
            <p:ph type="ftr" sz="quarter" idx="11"/>
          </p:nvPr>
        </p:nvSpPr>
        <p:spPr>
          <a:xfrm>
            <a:off x="3124200" y="6443540"/>
            <a:ext cx="2895600" cy="364405"/>
          </a:xfrm>
        </p:spPr>
        <p:txBody>
          <a:bodyPr/>
          <a:lstStyle>
            <a:lvl1pPr>
              <a:defRPr/>
            </a:lvl1pPr>
          </a:lstStyle>
          <a:p>
            <a:pPr>
              <a:defRPr/>
            </a:pPr>
            <a:endParaRPr lang="en-CA">
              <a:solidFill>
                <a:prstClr val="black">
                  <a:tint val="75000"/>
                </a:prstClr>
              </a:solidFill>
            </a:endParaRPr>
          </a:p>
        </p:txBody>
      </p:sp>
      <p:sp>
        <p:nvSpPr>
          <p:cNvPr id="9" name="Slayt Numarası Yer Tutucusu 5"/>
          <p:cNvSpPr>
            <a:spLocks noGrp="1"/>
          </p:cNvSpPr>
          <p:nvPr>
            <p:ph type="sldNum" sz="quarter" idx="12"/>
          </p:nvPr>
        </p:nvSpPr>
        <p:spPr>
          <a:xfrm>
            <a:off x="6372225" y="6443540"/>
            <a:ext cx="2133600" cy="364405"/>
          </a:xfrm>
        </p:spPr>
        <p:txBody>
          <a:bodyPr/>
          <a:lstStyle>
            <a:lvl1pPr>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233898874"/>
      </p:ext>
    </p:extLst>
  </p:cSld>
  <p:clrMapOvr>
    <a:masterClrMapping/>
  </p:clrMapOvr>
  <p:transition spd="slow">
    <p:push dir="u"/>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cSld name="1_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22653"/>
            <a:ext cx="7772400" cy="1464581"/>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71837"/>
            <a:ext cx="6400800" cy="1746109"/>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p:txBody>
          <a:bodyPr/>
          <a:lstStyle>
            <a:lvl1pPr>
              <a:defRPr/>
            </a:lvl1pPr>
          </a:lstStyle>
          <a:p>
            <a:pPr>
              <a:defRPr/>
            </a:pPr>
            <a:fld id="{AD360E8E-E6F8-40AC-9848-DD7EB6263E09}" type="datetime1">
              <a:rPr lang="en-US" smtClean="0">
                <a:solidFill>
                  <a:prstClr val="black">
                    <a:tint val="75000"/>
                  </a:prstClr>
                </a:solidFill>
              </a:rPr>
              <a:t>12/19/2022</a:t>
            </a:fld>
            <a:endParaRPr lang="en-CA">
              <a:solidFill>
                <a:prstClr val="black">
                  <a:tint val="75000"/>
                </a:prstClr>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6" name="Rectangle 6"/>
          <p:cNvSpPr>
            <a:spLocks noGrp="1" noChangeArrowheads="1"/>
          </p:cNvSpPr>
          <p:nvPr>
            <p:ph type="sldNum" sz="quarter" idx="12"/>
          </p:nvPr>
        </p:nvSpPr>
        <p:spPr/>
        <p:txBody>
          <a:bodyPr/>
          <a:lstStyle>
            <a:lvl1pPr>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215805699"/>
      </p:ext>
    </p:extLst>
  </p:cSld>
  <p:clrMapOvr>
    <a:masterClrMapping/>
  </p:clrMapOvr>
  <p:transition spd="slow">
    <p:push dir="u"/>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663"/>
            <a:ext cx="8229600" cy="1138767"/>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594349"/>
            <a:ext cx="4038600" cy="4509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4648200" y="1594274"/>
            <a:ext cx="4038600" cy="217789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4648200" y="3924193"/>
            <a:ext cx="4038600" cy="21794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Veri Yer Tutucusu 3"/>
          <p:cNvSpPr>
            <a:spLocks noGrp="1"/>
          </p:cNvSpPr>
          <p:nvPr>
            <p:ph type="dt" sz="half" idx="10"/>
          </p:nvPr>
        </p:nvSpPr>
        <p:spPr/>
        <p:txBody>
          <a:bodyPr/>
          <a:lstStyle>
            <a:lvl1pPr>
              <a:defRPr/>
            </a:lvl1pPr>
          </a:lstStyle>
          <a:p>
            <a:pPr>
              <a:defRPr/>
            </a:pPr>
            <a:fld id="{35293503-D355-499B-894F-803455EF77D6}" type="datetime1">
              <a:rPr lang="en-US" smtClean="0">
                <a:solidFill>
                  <a:prstClr val="black">
                    <a:tint val="75000"/>
                  </a:prstClr>
                </a:solidFill>
              </a:rPr>
              <a:t>12/19/2022</a:t>
            </a:fld>
            <a:endParaRPr lang="en-CA">
              <a:solidFill>
                <a:prstClr val="black">
                  <a:tint val="75000"/>
                </a:prstClr>
              </a:solidFill>
            </a:endParaRPr>
          </a:p>
        </p:txBody>
      </p:sp>
      <p:sp>
        <p:nvSpPr>
          <p:cNvPr id="7" name="Altbilgi Yer Tutucusu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8" name="Slayt Numarası Yer Tutucusu 5"/>
          <p:cNvSpPr>
            <a:spLocks noGrp="1"/>
          </p:cNvSpPr>
          <p:nvPr>
            <p:ph type="sldNum" sz="quarter" idx="12"/>
          </p:nvPr>
        </p:nvSpPr>
        <p:spPr/>
        <p:txBody>
          <a:bodyPr/>
          <a:lstStyle>
            <a:lvl1pPr>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510004977"/>
      </p:ext>
    </p:extLst>
  </p:cSld>
  <p:clrMapOvr>
    <a:masterClrMapping/>
  </p:clrMapOvr>
  <p:transition spd="slow">
    <p:push dir="u"/>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3824"/>
            <a:ext cx="8229600" cy="582985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
          <p:cNvSpPr>
            <a:spLocks noGrp="1" noChangeArrowheads="1"/>
          </p:cNvSpPr>
          <p:nvPr>
            <p:ph type="dt" sz="half" idx="10"/>
          </p:nvPr>
        </p:nvSpPr>
        <p:spPr/>
        <p:txBody>
          <a:bodyPr/>
          <a:lstStyle>
            <a:lvl1pPr>
              <a:defRPr>
                <a:solidFill>
                  <a:srgbClr val="000000"/>
                </a:solidFill>
              </a:defRPr>
            </a:lvl1pPr>
          </a:lstStyle>
          <a:p>
            <a:pPr>
              <a:defRPr/>
            </a:pPr>
            <a:fld id="{9CBB91FF-BEA9-4724-87EA-DA5999DB4BF0}" type="datetime1">
              <a:rPr lang="en-US" smtClean="0">
                <a:solidFill>
                  <a:prstClr val="black">
                    <a:tint val="75000"/>
                  </a:prstClr>
                </a:solidFill>
              </a:rPr>
              <a:t>12/19/2022</a:t>
            </a:fld>
            <a:endParaRPr lang="en-CA">
              <a:solidFill>
                <a:prstClr val="black">
                  <a:tint val="75000"/>
                </a:prstClr>
              </a:solidFill>
            </a:endParaRPr>
          </a:p>
        </p:txBody>
      </p:sp>
      <p:sp>
        <p:nvSpPr>
          <p:cNvPr id="4" name="Rectangle 5"/>
          <p:cNvSpPr>
            <a:spLocks noGrp="1" noChangeArrowheads="1"/>
          </p:cNvSpPr>
          <p:nvPr>
            <p:ph type="ftr" sz="quarter" idx="11"/>
          </p:nvPr>
        </p:nvSpPr>
        <p:spPr/>
        <p:txBody>
          <a:bodyPr/>
          <a:lstStyle>
            <a:lvl1pPr>
              <a:defRPr>
                <a:solidFill>
                  <a:srgbClr val="000000"/>
                </a:solidFill>
              </a:defRPr>
            </a:lvl1pPr>
          </a:lstStyle>
          <a:p>
            <a:pPr>
              <a:defRPr/>
            </a:pPr>
            <a:endParaRPr lang="en-CA">
              <a:solidFill>
                <a:prstClr val="black">
                  <a:tint val="75000"/>
                </a:prstClr>
              </a:solidFill>
            </a:endParaRPr>
          </a:p>
        </p:txBody>
      </p:sp>
      <p:sp>
        <p:nvSpPr>
          <p:cNvPr id="5" name="Rectangle 6"/>
          <p:cNvSpPr>
            <a:spLocks noGrp="1" noChangeArrowheads="1"/>
          </p:cNvSpPr>
          <p:nvPr>
            <p:ph type="sldNum" sz="quarter" idx="12"/>
          </p:nvPr>
        </p:nvSpPr>
        <p:spPr/>
        <p:txBody>
          <a:bodyPr/>
          <a:lstStyle>
            <a:lvl1pPr>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128910277"/>
      </p:ext>
    </p:extLst>
  </p:cSld>
  <p:clrMapOvr>
    <a:masterClrMapping/>
  </p:clrMapOvr>
  <p:transition spd="slow">
    <p:push dir="u"/>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22608"/>
            <a:ext cx="7772400" cy="1464579"/>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71840"/>
            <a:ext cx="6400800" cy="174610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pPr>
              <a:defRPr/>
            </a:pPr>
            <a:fld id="{F2CA6A73-3668-4F4C-BDCE-9DEFC5715722}" type="datetime1">
              <a:rPr lang="en-US" smtClean="0">
                <a:solidFill>
                  <a:prstClr val="black">
                    <a:tint val="75000"/>
                  </a:prstClr>
                </a:solidFill>
              </a:rPr>
              <a:t>12/19/2022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23347078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99DA95A2-E621-415A-AE13-D269C53AA1AD}" type="datetime1">
              <a:rPr lang="en-US" smtClean="0">
                <a:solidFill>
                  <a:prstClr val="black">
                    <a:tint val="75000"/>
                  </a:prstClr>
                </a:solidFill>
              </a:rPr>
              <a:t>12/19/2022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58489616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390656"/>
            <a:ext cx="7772400" cy="1357030"/>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896034"/>
            <a:ext cx="7772400" cy="149463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pPr>
              <a:defRPr/>
            </a:pPr>
            <a:fld id="{907C9269-E6EF-452F-A69A-32094893ECE6}" type="datetime1">
              <a:rPr lang="en-US" smtClean="0">
                <a:solidFill>
                  <a:prstClr val="black">
                    <a:tint val="75000"/>
                  </a:prstClr>
                </a:solidFill>
              </a:rPr>
              <a:t>12/19/2022</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7859298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594356"/>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594356"/>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pPr>
              <a:defRPr/>
            </a:pPr>
            <a:fld id="{AFDE61F5-7CDB-4E1C-8020-74F6AEC2817A}" type="datetime1">
              <a:rPr lang="en-US" smtClean="0">
                <a:solidFill>
                  <a:prstClr val="black">
                    <a:tint val="75000"/>
                  </a:prstClr>
                </a:solidFill>
              </a:rPr>
              <a:t>12/19/2022</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189693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2.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6.xml"/><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3.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7.xml"/><Relationship Id="rId3" Type="http://schemas.openxmlformats.org/officeDocument/2006/relationships/slideLayout" Target="../slideLayouts/slideLayout142.xml"/><Relationship Id="rId7" Type="http://schemas.openxmlformats.org/officeDocument/2006/relationships/slideLayout" Target="../slideLayouts/slideLayout146.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theme" Target="../theme/theme14.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7.xml"/><Relationship Id="rId3" Type="http://schemas.openxmlformats.org/officeDocument/2006/relationships/slideLayout" Target="../slideLayouts/slideLayout152.xml"/><Relationship Id="rId7" Type="http://schemas.openxmlformats.org/officeDocument/2006/relationships/slideLayout" Target="../slideLayouts/slideLayout156.xml"/><Relationship Id="rId12" Type="http://schemas.openxmlformats.org/officeDocument/2006/relationships/theme" Target="../theme/theme15.xml"/><Relationship Id="rId2" Type="http://schemas.openxmlformats.org/officeDocument/2006/relationships/slideLayout" Target="../slideLayouts/slideLayout151.xml"/><Relationship Id="rId1" Type="http://schemas.openxmlformats.org/officeDocument/2006/relationships/slideLayout" Target="../slideLayouts/slideLayout150.xml"/><Relationship Id="rId6" Type="http://schemas.openxmlformats.org/officeDocument/2006/relationships/slideLayout" Target="../slideLayouts/slideLayout155.xml"/><Relationship Id="rId11" Type="http://schemas.openxmlformats.org/officeDocument/2006/relationships/slideLayout" Target="../slideLayouts/slideLayout160.xml"/><Relationship Id="rId5" Type="http://schemas.openxmlformats.org/officeDocument/2006/relationships/slideLayout" Target="../slideLayouts/slideLayout154.xml"/><Relationship Id="rId10" Type="http://schemas.openxmlformats.org/officeDocument/2006/relationships/slideLayout" Target="../slideLayouts/slideLayout159.xml"/><Relationship Id="rId4" Type="http://schemas.openxmlformats.org/officeDocument/2006/relationships/slideLayout" Target="../slideLayouts/slideLayout153.xml"/><Relationship Id="rId9" Type="http://schemas.openxmlformats.org/officeDocument/2006/relationships/slideLayout" Target="../slideLayouts/slideLayout158.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8.xml"/><Relationship Id="rId3" Type="http://schemas.openxmlformats.org/officeDocument/2006/relationships/slideLayout" Target="../slideLayouts/slideLayout163.xml"/><Relationship Id="rId7" Type="http://schemas.openxmlformats.org/officeDocument/2006/relationships/slideLayout" Target="../slideLayouts/slideLayout167.xml"/><Relationship Id="rId12" Type="http://schemas.openxmlformats.org/officeDocument/2006/relationships/theme" Target="../theme/theme16.xml"/><Relationship Id="rId2" Type="http://schemas.openxmlformats.org/officeDocument/2006/relationships/slideLayout" Target="../slideLayouts/slideLayout162.xml"/><Relationship Id="rId1" Type="http://schemas.openxmlformats.org/officeDocument/2006/relationships/slideLayout" Target="../slideLayouts/slideLayout161.xml"/><Relationship Id="rId6" Type="http://schemas.openxmlformats.org/officeDocument/2006/relationships/slideLayout" Target="../slideLayouts/slideLayout166.xml"/><Relationship Id="rId11" Type="http://schemas.openxmlformats.org/officeDocument/2006/relationships/slideLayout" Target="../slideLayouts/slideLayout171.xml"/><Relationship Id="rId5" Type="http://schemas.openxmlformats.org/officeDocument/2006/relationships/slideLayout" Target="../slideLayouts/slideLayout165.xml"/><Relationship Id="rId10" Type="http://schemas.openxmlformats.org/officeDocument/2006/relationships/slideLayout" Target="../slideLayouts/slideLayout170.xml"/><Relationship Id="rId4" Type="http://schemas.openxmlformats.org/officeDocument/2006/relationships/slideLayout" Target="../slideLayouts/slideLayout164.xml"/><Relationship Id="rId9" Type="http://schemas.openxmlformats.org/officeDocument/2006/relationships/slideLayout" Target="../slideLayouts/slideLayout169.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9.xml"/><Relationship Id="rId3" Type="http://schemas.openxmlformats.org/officeDocument/2006/relationships/slideLayout" Target="../slideLayouts/slideLayout174.xml"/><Relationship Id="rId7" Type="http://schemas.openxmlformats.org/officeDocument/2006/relationships/slideLayout" Target="../slideLayouts/slideLayout178.xml"/><Relationship Id="rId12" Type="http://schemas.openxmlformats.org/officeDocument/2006/relationships/theme" Target="../theme/theme17.xml"/><Relationship Id="rId2" Type="http://schemas.openxmlformats.org/officeDocument/2006/relationships/slideLayout" Target="../slideLayouts/slideLayout173.xml"/><Relationship Id="rId1" Type="http://schemas.openxmlformats.org/officeDocument/2006/relationships/slideLayout" Target="../slideLayouts/slideLayout172.xml"/><Relationship Id="rId6" Type="http://schemas.openxmlformats.org/officeDocument/2006/relationships/slideLayout" Target="../slideLayouts/slideLayout177.xml"/><Relationship Id="rId11" Type="http://schemas.openxmlformats.org/officeDocument/2006/relationships/slideLayout" Target="../slideLayouts/slideLayout182.xml"/><Relationship Id="rId5" Type="http://schemas.openxmlformats.org/officeDocument/2006/relationships/slideLayout" Target="../slideLayouts/slideLayout176.xml"/><Relationship Id="rId10" Type="http://schemas.openxmlformats.org/officeDocument/2006/relationships/slideLayout" Target="../slideLayouts/slideLayout181.xml"/><Relationship Id="rId4" Type="http://schemas.openxmlformats.org/officeDocument/2006/relationships/slideLayout" Target="../slideLayouts/slideLayout175.xml"/><Relationship Id="rId9" Type="http://schemas.openxmlformats.org/officeDocument/2006/relationships/slideLayout" Target="../slideLayouts/slideLayout180.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0.xml"/><Relationship Id="rId3" Type="http://schemas.openxmlformats.org/officeDocument/2006/relationships/slideLayout" Target="../slideLayouts/slideLayout185.xml"/><Relationship Id="rId7" Type="http://schemas.openxmlformats.org/officeDocument/2006/relationships/slideLayout" Target="../slideLayouts/slideLayout189.xml"/><Relationship Id="rId2" Type="http://schemas.openxmlformats.org/officeDocument/2006/relationships/slideLayout" Target="../slideLayouts/slideLayout184.xml"/><Relationship Id="rId1" Type="http://schemas.openxmlformats.org/officeDocument/2006/relationships/slideLayout" Target="../slideLayouts/slideLayout183.xml"/><Relationship Id="rId6" Type="http://schemas.openxmlformats.org/officeDocument/2006/relationships/slideLayout" Target="../slideLayouts/slideLayout188.xml"/><Relationship Id="rId11" Type="http://schemas.openxmlformats.org/officeDocument/2006/relationships/theme" Target="../theme/theme18.xml"/><Relationship Id="rId5" Type="http://schemas.openxmlformats.org/officeDocument/2006/relationships/slideLayout" Target="../slideLayouts/slideLayout187.xml"/><Relationship Id="rId10" Type="http://schemas.openxmlformats.org/officeDocument/2006/relationships/slideLayout" Target="../slideLayouts/slideLayout192.xml"/><Relationship Id="rId4" Type="http://schemas.openxmlformats.org/officeDocument/2006/relationships/slideLayout" Target="../slideLayouts/slideLayout186.xml"/><Relationship Id="rId9" Type="http://schemas.openxmlformats.org/officeDocument/2006/relationships/slideLayout" Target="../slideLayouts/slideLayout191.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0.xml"/><Relationship Id="rId3" Type="http://schemas.openxmlformats.org/officeDocument/2006/relationships/slideLayout" Target="../slideLayouts/slideLayout195.xml"/><Relationship Id="rId7" Type="http://schemas.openxmlformats.org/officeDocument/2006/relationships/slideLayout" Target="../slideLayouts/slideLayout199.xml"/><Relationship Id="rId12" Type="http://schemas.openxmlformats.org/officeDocument/2006/relationships/theme" Target="../theme/theme19.xml"/><Relationship Id="rId2" Type="http://schemas.openxmlformats.org/officeDocument/2006/relationships/slideLayout" Target="../slideLayouts/slideLayout194.xml"/><Relationship Id="rId1" Type="http://schemas.openxmlformats.org/officeDocument/2006/relationships/slideLayout" Target="../slideLayouts/slideLayout193.xml"/><Relationship Id="rId6" Type="http://schemas.openxmlformats.org/officeDocument/2006/relationships/slideLayout" Target="../slideLayouts/slideLayout198.xml"/><Relationship Id="rId11" Type="http://schemas.openxmlformats.org/officeDocument/2006/relationships/slideLayout" Target="../slideLayouts/slideLayout203.xml"/><Relationship Id="rId5" Type="http://schemas.openxmlformats.org/officeDocument/2006/relationships/slideLayout" Target="../slideLayouts/slideLayout197.xml"/><Relationship Id="rId10" Type="http://schemas.openxmlformats.org/officeDocument/2006/relationships/slideLayout" Target="../slideLayouts/slideLayout202.xml"/><Relationship Id="rId4" Type="http://schemas.openxmlformats.org/officeDocument/2006/relationships/slideLayout" Target="../slideLayouts/slideLayout196.xml"/><Relationship Id="rId9" Type="http://schemas.openxmlformats.org/officeDocument/2006/relationships/slideLayout" Target="../slideLayouts/slideLayout20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1.xml"/><Relationship Id="rId3" Type="http://schemas.openxmlformats.org/officeDocument/2006/relationships/slideLayout" Target="../slideLayouts/slideLayout206.xml"/><Relationship Id="rId7" Type="http://schemas.openxmlformats.org/officeDocument/2006/relationships/slideLayout" Target="../slideLayouts/slideLayout210.xml"/><Relationship Id="rId12" Type="http://schemas.openxmlformats.org/officeDocument/2006/relationships/theme" Target="../theme/theme20.xml"/><Relationship Id="rId2" Type="http://schemas.openxmlformats.org/officeDocument/2006/relationships/slideLayout" Target="../slideLayouts/slideLayout205.xml"/><Relationship Id="rId1" Type="http://schemas.openxmlformats.org/officeDocument/2006/relationships/slideLayout" Target="../slideLayouts/slideLayout204.xml"/><Relationship Id="rId6" Type="http://schemas.openxmlformats.org/officeDocument/2006/relationships/slideLayout" Target="../slideLayouts/slideLayout209.xml"/><Relationship Id="rId11" Type="http://schemas.openxmlformats.org/officeDocument/2006/relationships/slideLayout" Target="../slideLayouts/slideLayout214.xml"/><Relationship Id="rId5" Type="http://schemas.openxmlformats.org/officeDocument/2006/relationships/slideLayout" Target="../slideLayouts/slideLayout208.xml"/><Relationship Id="rId10" Type="http://schemas.openxmlformats.org/officeDocument/2006/relationships/slideLayout" Target="../slideLayouts/slideLayout213.xml"/><Relationship Id="rId4" Type="http://schemas.openxmlformats.org/officeDocument/2006/relationships/slideLayout" Target="../slideLayouts/slideLayout207.xml"/><Relationship Id="rId9" Type="http://schemas.openxmlformats.org/officeDocument/2006/relationships/slideLayout" Target="../slideLayouts/slideLayout212.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2.xml"/><Relationship Id="rId3" Type="http://schemas.openxmlformats.org/officeDocument/2006/relationships/slideLayout" Target="../slideLayouts/slideLayout217.xml"/><Relationship Id="rId7" Type="http://schemas.openxmlformats.org/officeDocument/2006/relationships/slideLayout" Target="../slideLayouts/slideLayout221.xml"/><Relationship Id="rId12" Type="http://schemas.openxmlformats.org/officeDocument/2006/relationships/theme" Target="../theme/theme21.xml"/><Relationship Id="rId2" Type="http://schemas.openxmlformats.org/officeDocument/2006/relationships/slideLayout" Target="../slideLayouts/slideLayout216.xml"/><Relationship Id="rId1" Type="http://schemas.openxmlformats.org/officeDocument/2006/relationships/slideLayout" Target="../slideLayouts/slideLayout215.xml"/><Relationship Id="rId6" Type="http://schemas.openxmlformats.org/officeDocument/2006/relationships/slideLayout" Target="../slideLayouts/slideLayout220.xml"/><Relationship Id="rId11" Type="http://schemas.openxmlformats.org/officeDocument/2006/relationships/slideLayout" Target="../slideLayouts/slideLayout225.xml"/><Relationship Id="rId5" Type="http://schemas.openxmlformats.org/officeDocument/2006/relationships/slideLayout" Target="../slideLayouts/slideLayout219.xml"/><Relationship Id="rId10" Type="http://schemas.openxmlformats.org/officeDocument/2006/relationships/slideLayout" Target="../slideLayouts/slideLayout224.xml"/><Relationship Id="rId4" Type="http://schemas.openxmlformats.org/officeDocument/2006/relationships/slideLayout" Target="../slideLayouts/slideLayout218.xml"/><Relationship Id="rId9" Type="http://schemas.openxmlformats.org/officeDocument/2006/relationships/slideLayout" Target="../slideLayouts/slideLayout2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5" Type="http://schemas.openxmlformats.org/officeDocument/2006/relationships/slideLayout" Target="../slideLayouts/slideLayout48.xml"/><Relationship Id="rId10" Type="http://schemas.openxmlformats.org/officeDocument/2006/relationships/theme" Target="../theme/theme5.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6.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7.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theme" Target="../theme/theme8.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3.xml"/><Relationship Id="rId3" Type="http://schemas.openxmlformats.org/officeDocument/2006/relationships/slideLayout" Target="../slideLayouts/slideLayout88.xml"/><Relationship Id="rId7" Type="http://schemas.openxmlformats.org/officeDocument/2006/relationships/slideLayout" Target="../slideLayouts/slideLayout92.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theme" Target="../theme/theme9.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457200" y="273382"/>
            <a:ext cx="8229600" cy="113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p>
        </p:txBody>
      </p:sp>
      <p:sp>
        <p:nvSpPr>
          <p:cNvPr id="1027" name="Metin Yer Tutucusu 2"/>
          <p:cNvSpPr>
            <a:spLocks noGrp="1"/>
          </p:cNvSpPr>
          <p:nvPr>
            <p:ph type="body" idx="1"/>
          </p:nvPr>
        </p:nvSpPr>
        <p:spPr bwMode="auto">
          <a:xfrm>
            <a:off x="457200" y="1594273"/>
            <a:ext cx="8229600" cy="450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Veri Yer Tutucusu 3"/>
          <p:cNvSpPr>
            <a:spLocks noGrp="1"/>
          </p:cNvSpPr>
          <p:nvPr>
            <p:ph type="dt" sz="half" idx="2"/>
          </p:nvPr>
        </p:nvSpPr>
        <p:spPr>
          <a:xfrm>
            <a:off x="457200" y="6333518"/>
            <a:ext cx="2133600" cy="362507"/>
          </a:xfrm>
          <a:prstGeom prst="rect">
            <a:avLst/>
          </a:prstGeom>
        </p:spPr>
        <p:txBody>
          <a:bodyPr vert="horz" lIns="91440" tIns="45720" rIns="91440" bIns="45720" rtlCol="0" anchor="ctr"/>
          <a:lstStyle>
            <a:lvl1pPr algn="l" fontAlgn="auto">
              <a:spcBef>
                <a:spcPts val="0"/>
              </a:spcBef>
              <a:spcAft>
                <a:spcPts val="0"/>
              </a:spcAft>
              <a:defRPr sz="1200">
                <a:solidFill>
                  <a:schemeClr val="tx1"/>
                </a:solidFill>
                <a:latin typeface="+mn-lt"/>
                <a:cs typeface="+mn-cs"/>
              </a:defRPr>
            </a:lvl1pPr>
          </a:lstStyle>
          <a:p>
            <a:pPr>
              <a:defRPr/>
            </a:pPr>
            <a:fld id="{1F42100B-0F7F-44D8-BAFA-0DF45CC7FE0F}" type="datetime1">
              <a:rPr lang="en-US" smtClean="0"/>
              <a:t>12/19/2022</a:t>
            </a:fld>
            <a:endParaRPr lang="en-CA"/>
          </a:p>
        </p:txBody>
      </p:sp>
      <p:sp>
        <p:nvSpPr>
          <p:cNvPr id="5" name="Altbilgi Yer Tutucusu 4"/>
          <p:cNvSpPr>
            <a:spLocks noGrp="1"/>
          </p:cNvSpPr>
          <p:nvPr>
            <p:ph type="ftr" sz="quarter" idx="3"/>
          </p:nvPr>
        </p:nvSpPr>
        <p:spPr>
          <a:xfrm>
            <a:off x="3124200" y="6333518"/>
            <a:ext cx="2895600" cy="362507"/>
          </a:xfrm>
          <a:prstGeom prst="rect">
            <a:avLst/>
          </a:prstGeom>
        </p:spPr>
        <p:txBody>
          <a:bodyPr vert="horz" lIns="91440" tIns="45720" rIns="91440" bIns="45720" rtlCol="0" anchor="ctr"/>
          <a:lstStyle>
            <a:lvl1pPr algn="ctr" fontAlgn="auto">
              <a:spcBef>
                <a:spcPts val="0"/>
              </a:spcBef>
              <a:spcAft>
                <a:spcPts val="0"/>
              </a:spcAft>
              <a:defRPr sz="1200">
                <a:solidFill>
                  <a:schemeClr val="tx1"/>
                </a:solidFill>
                <a:latin typeface="+mn-lt"/>
                <a:cs typeface="+mn-cs"/>
              </a:defRPr>
            </a:lvl1pPr>
          </a:lstStyle>
          <a:p>
            <a:pPr>
              <a:defRPr/>
            </a:pPr>
            <a:endParaRPr lang="en-CA"/>
          </a:p>
        </p:txBody>
      </p:sp>
      <p:sp>
        <p:nvSpPr>
          <p:cNvPr id="6" name="Slayt Numarası Yer Tutucusu 5"/>
          <p:cNvSpPr>
            <a:spLocks noGrp="1"/>
          </p:cNvSpPr>
          <p:nvPr>
            <p:ph type="sldNum" sz="quarter" idx="4"/>
          </p:nvPr>
        </p:nvSpPr>
        <p:spPr>
          <a:xfrm>
            <a:off x="6553200" y="6333518"/>
            <a:ext cx="2133600" cy="362507"/>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cs typeface="+mn-cs"/>
              </a:defRPr>
            </a:lvl1pPr>
          </a:lstStyle>
          <a:p>
            <a:pPr>
              <a:defRPr/>
            </a:pPr>
            <a:fld id="{FF16F97C-866D-4F85-A1F6-DDF39F62CB6A}" type="slidenum">
              <a:rPr lang="en-CA" smtClean="0"/>
              <a:pPr>
                <a:defRPr/>
              </a:pPr>
              <a:t>‹#›</a:t>
            </a:fld>
            <a:endParaRPr lang="en-CA"/>
          </a:p>
        </p:txBody>
      </p:sp>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Lst>
  <p:transition spd="slow">
    <p:push dir="u"/>
  </p:transition>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utiger 95 Ultra Black" pitchFamily="50" charset="0"/>
        </a:defRPr>
      </a:lvl2pPr>
      <a:lvl3pPr algn="ctr" rtl="0" eaLnBrk="1" fontAlgn="base" hangingPunct="1">
        <a:spcBef>
          <a:spcPct val="0"/>
        </a:spcBef>
        <a:spcAft>
          <a:spcPct val="0"/>
        </a:spcAft>
        <a:defRPr sz="4400">
          <a:solidFill>
            <a:schemeClr val="tx1"/>
          </a:solidFill>
          <a:latin typeface="Frutiger 95 Ultra Black" pitchFamily="50" charset="0"/>
        </a:defRPr>
      </a:lvl3pPr>
      <a:lvl4pPr algn="ctr" rtl="0" eaLnBrk="1" fontAlgn="base" hangingPunct="1">
        <a:spcBef>
          <a:spcPct val="0"/>
        </a:spcBef>
        <a:spcAft>
          <a:spcPct val="0"/>
        </a:spcAft>
        <a:defRPr sz="4400">
          <a:solidFill>
            <a:schemeClr val="tx1"/>
          </a:solidFill>
          <a:latin typeface="Frutiger 95 Ultra Black" pitchFamily="50" charset="0"/>
        </a:defRPr>
      </a:lvl4pPr>
      <a:lvl5pPr algn="ctr" rtl="0" eaLnBrk="1" fontAlgn="base" hangingPunct="1">
        <a:spcBef>
          <a:spcPct val="0"/>
        </a:spcBef>
        <a:spcAft>
          <a:spcPct val="0"/>
        </a:spcAft>
        <a:defRPr sz="4400">
          <a:solidFill>
            <a:schemeClr val="tx1"/>
          </a:solidFill>
          <a:latin typeface="Frutiger 95 Ultra Black" pitchFamily="50" charset="0"/>
        </a:defRPr>
      </a:lvl5pPr>
      <a:lvl6pPr marL="457200" algn="ctr" rtl="0" eaLnBrk="1" fontAlgn="base" hangingPunct="1">
        <a:spcBef>
          <a:spcPct val="0"/>
        </a:spcBef>
        <a:spcAft>
          <a:spcPct val="0"/>
        </a:spcAft>
        <a:defRPr sz="4400">
          <a:solidFill>
            <a:schemeClr val="tx1"/>
          </a:solidFill>
          <a:latin typeface="Frutiger 95 Ultra Black" pitchFamily="50" charset="0"/>
        </a:defRPr>
      </a:lvl6pPr>
      <a:lvl7pPr marL="914400" algn="ctr" rtl="0" eaLnBrk="1" fontAlgn="base" hangingPunct="1">
        <a:spcBef>
          <a:spcPct val="0"/>
        </a:spcBef>
        <a:spcAft>
          <a:spcPct val="0"/>
        </a:spcAft>
        <a:defRPr sz="4400">
          <a:solidFill>
            <a:schemeClr val="tx1"/>
          </a:solidFill>
          <a:latin typeface="Frutiger 95 Ultra Black" pitchFamily="50" charset="0"/>
        </a:defRPr>
      </a:lvl7pPr>
      <a:lvl8pPr marL="1371600" algn="ctr" rtl="0" eaLnBrk="1" fontAlgn="base" hangingPunct="1">
        <a:spcBef>
          <a:spcPct val="0"/>
        </a:spcBef>
        <a:spcAft>
          <a:spcPct val="0"/>
        </a:spcAft>
        <a:defRPr sz="4400">
          <a:solidFill>
            <a:schemeClr val="tx1"/>
          </a:solidFill>
          <a:latin typeface="Frutiger 95 Ultra Black" pitchFamily="50" charset="0"/>
        </a:defRPr>
      </a:lvl8pPr>
      <a:lvl9pPr marL="1828800" algn="ctr" rtl="0" eaLnBrk="1" fontAlgn="base" hangingPunct="1">
        <a:spcBef>
          <a:spcPct val="0"/>
        </a:spcBef>
        <a:spcAft>
          <a:spcPct val="0"/>
        </a:spcAft>
        <a:defRPr sz="4400">
          <a:solidFill>
            <a:schemeClr val="tx1"/>
          </a:solidFill>
          <a:latin typeface="Frutiger 95 Ultra Black" pitchFamily="50"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3663"/>
            <a:ext cx="8229600" cy="1138767"/>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594356"/>
            <a:ext cx="8229600" cy="4509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32987"/>
            <a:ext cx="2133600" cy="363773"/>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B063E20-CFCD-40D2-891F-30F817379537}" type="datetime1">
              <a:rPr lang="en-US" smtClean="0">
                <a:solidFill>
                  <a:prstClr val="black">
                    <a:tint val="75000"/>
                  </a:prstClr>
                </a:solidFill>
                <a:latin typeface="Calibri" pitchFamily="34" charset="0"/>
                <a:ea typeface="ヒラギノ角ゴ Pro W3" pitchFamily="1" charset="-128"/>
                <a:cs typeface="+mn-cs"/>
              </a:rPr>
              <a:t>12/19/2022</a:t>
            </a:fld>
            <a:endParaRPr lang="en-CA">
              <a:solidFill>
                <a:prstClr val="black">
                  <a:tint val="75000"/>
                </a:prstClr>
              </a:solidFill>
              <a:latin typeface="Calibri" pitchFamily="34" charset="0"/>
              <a:ea typeface="ヒラギノ角ゴ Pro W3" pitchFamily="1" charset="-128"/>
              <a:cs typeface="+mn-cs"/>
            </a:endParaRPr>
          </a:p>
        </p:txBody>
      </p:sp>
      <p:sp>
        <p:nvSpPr>
          <p:cNvPr id="5" name="4 Altbilgi Yer Tutucusu"/>
          <p:cNvSpPr>
            <a:spLocks noGrp="1"/>
          </p:cNvSpPr>
          <p:nvPr>
            <p:ph type="ftr" sz="quarter" idx="3"/>
          </p:nvPr>
        </p:nvSpPr>
        <p:spPr>
          <a:xfrm>
            <a:off x="3124200" y="6332987"/>
            <a:ext cx="2895600" cy="363773"/>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CA">
              <a:solidFill>
                <a:prstClr val="black">
                  <a:tint val="75000"/>
                </a:prstClr>
              </a:solidFill>
              <a:latin typeface="Calibri" pitchFamily="34" charset="0"/>
              <a:ea typeface="ヒラギノ角ゴ Pro W3" pitchFamily="1" charset="-128"/>
              <a:cs typeface="+mn-cs"/>
            </a:endParaRPr>
          </a:p>
        </p:txBody>
      </p:sp>
      <p:sp>
        <p:nvSpPr>
          <p:cNvPr id="6" name="5 Slayt Numarası Yer Tutucusu"/>
          <p:cNvSpPr>
            <a:spLocks noGrp="1"/>
          </p:cNvSpPr>
          <p:nvPr>
            <p:ph type="sldNum" sz="quarter" idx="4"/>
          </p:nvPr>
        </p:nvSpPr>
        <p:spPr>
          <a:xfrm>
            <a:off x="6553200" y="6332987"/>
            <a:ext cx="2133600" cy="363773"/>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F16F97C-866D-4F85-A1F6-DDF39F62CB6A}" type="slidenum">
              <a:rPr lang="en-CA" smtClean="0">
                <a:solidFill>
                  <a:prstClr val="black">
                    <a:tint val="75000"/>
                  </a:prstClr>
                </a:solidFill>
                <a:latin typeface="Calibri" pitchFamily="34" charset="0"/>
                <a:ea typeface="ヒラギノ角ゴ Pro W3" pitchFamily="1" charset="-128"/>
                <a:cs typeface="+mn-cs"/>
              </a:rPr>
              <a:pPr>
                <a:defRPr/>
              </a:pPr>
              <a:t>‹#›</a:t>
            </a:fld>
            <a:endParaRPr lang="en-CA">
              <a:solidFill>
                <a:prstClr val="black">
                  <a:tint val="75000"/>
                </a:prstClr>
              </a:solidFill>
              <a:latin typeface="Calibri" pitchFamily="34" charset="0"/>
              <a:ea typeface="ヒラギノ角ゴ Pro W3" pitchFamily="1" charset="-128"/>
              <a:cs typeface="+mn-cs"/>
            </a:endParaRPr>
          </a:p>
        </p:txBody>
      </p:sp>
    </p:spTree>
    <p:extLst>
      <p:ext uri="{BB962C8B-B14F-4D97-AF65-F5344CB8AC3E}">
        <p14:creationId xmlns:p14="http://schemas.microsoft.com/office/powerpoint/2010/main" val="1914739175"/>
      </p:ext>
    </p:extLst>
  </p:cSld>
  <p:clrMap bg1="lt1" tx1="dk1" bg2="lt2" tx2="dk2" accent1="accent1" accent2="accent2" accent3="accent3" accent4="accent4" accent5="accent5" accent6="accent6" hlink="hlink" folHlink="folHlink"/>
  <p:sldLayoutIdLst>
    <p:sldLayoutId id="2147484090" r:id="rId1"/>
    <p:sldLayoutId id="2147484091" r:id="rId2"/>
    <p:sldLayoutId id="2147484092" r:id="rId3"/>
    <p:sldLayoutId id="2147484093" r:id="rId4"/>
    <p:sldLayoutId id="2147484094" r:id="rId5"/>
    <p:sldLayoutId id="2147484095" r:id="rId6"/>
    <p:sldLayoutId id="2147484096" r:id="rId7"/>
    <p:sldLayoutId id="2147484097" r:id="rId8"/>
    <p:sldLayoutId id="2147484098" r:id="rId9"/>
    <p:sldLayoutId id="2147484099" r:id="rId10"/>
    <p:sldLayoutId id="2147484100"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3663"/>
            <a:ext cx="8229600" cy="1138767"/>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594356"/>
            <a:ext cx="8229600" cy="4509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32971"/>
            <a:ext cx="2133600" cy="363773"/>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13633B7E-328B-4C9D-A825-7E103CE4F319}" type="datetime1">
              <a:rPr lang="en-US" smtClean="0">
                <a:solidFill>
                  <a:prstClr val="black">
                    <a:tint val="75000"/>
                  </a:prstClr>
                </a:solidFill>
                <a:latin typeface="Calibri" pitchFamily="34" charset="0"/>
                <a:ea typeface="ヒラギノ角ゴ Pro W3" pitchFamily="1" charset="-128"/>
                <a:cs typeface="+mn-cs"/>
              </a:rPr>
              <a:t>12/19/2022</a:t>
            </a:fld>
            <a:endParaRPr lang="en-CA">
              <a:solidFill>
                <a:prstClr val="black">
                  <a:tint val="75000"/>
                </a:prstClr>
              </a:solidFill>
              <a:latin typeface="Calibri" pitchFamily="34" charset="0"/>
              <a:ea typeface="ヒラギノ角ゴ Pro W3" pitchFamily="1" charset="-128"/>
              <a:cs typeface="+mn-cs"/>
            </a:endParaRPr>
          </a:p>
        </p:txBody>
      </p:sp>
      <p:sp>
        <p:nvSpPr>
          <p:cNvPr id="5" name="4 Altbilgi Yer Tutucusu"/>
          <p:cNvSpPr>
            <a:spLocks noGrp="1"/>
          </p:cNvSpPr>
          <p:nvPr>
            <p:ph type="ftr" sz="quarter" idx="3"/>
          </p:nvPr>
        </p:nvSpPr>
        <p:spPr>
          <a:xfrm>
            <a:off x="3124200" y="6332971"/>
            <a:ext cx="2895600" cy="363773"/>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CA">
              <a:solidFill>
                <a:prstClr val="black">
                  <a:tint val="75000"/>
                </a:prstClr>
              </a:solidFill>
              <a:latin typeface="Calibri" pitchFamily="34" charset="0"/>
              <a:ea typeface="ヒラギノ角ゴ Pro W3" pitchFamily="1" charset="-128"/>
              <a:cs typeface="+mn-cs"/>
            </a:endParaRPr>
          </a:p>
        </p:txBody>
      </p:sp>
      <p:sp>
        <p:nvSpPr>
          <p:cNvPr id="6" name="5 Slayt Numarası Yer Tutucusu"/>
          <p:cNvSpPr>
            <a:spLocks noGrp="1"/>
          </p:cNvSpPr>
          <p:nvPr>
            <p:ph type="sldNum" sz="quarter" idx="4"/>
          </p:nvPr>
        </p:nvSpPr>
        <p:spPr>
          <a:xfrm>
            <a:off x="6553200" y="6332971"/>
            <a:ext cx="2133600" cy="363773"/>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F16F97C-866D-4F85-A1F6-DDF39F62CB6A}" type="slidenum">
              <a:rPr lang="en-CA" smtClean="0">
                <a:solidFill>
                  <a:prstClr val="black">
                    <a:tint val="75000"/>
                  </a:prstClr>
                </a:solidFill>
                <a:latin typeface="Calibri" pitchFamily="34" charset="0"/>
                <a:ea typeface="ヒラギノ角ゴ Pro W3" pitchFamily="1" charset="-128"/>
                <a:cs typeface="+mn-cs"/>
              </a:rPr>
              <a:pPr>
                <a:defRPr/>
              </a:pPr>
              <a:t>‹#›</a:t>
            </a:fld>
            <a:endParaRPr lang="en-CA">
              <a:solidFill>
                <a:prstClr val="black">
                  <a:tint val="75000"/>
                </a:prstClr>
              </a:solidFill>
              <a:latin typeface="Calibri" pitchFamily="34" charset="0"/>
              <a:ea typeface="ヒラギノ角ゴ Pro W3" pitchFamily="1" charset="-128"/>
              <a:cs typeface="+mn-cs"/>
            </a:endParaRPr>
          </a:p>
        </p:txBody>
      </p:sp>
    </p:spTree>
    <p:extLst>
      <p:ext uri="{BB962C8B-B14F-4D97-AF65-F5344CB8AC3E}">
        <p14:creationId xmlns:p14="http://schemas.microsoft.com/office/powerpoint/2010/main" val="2853284287"/>
      </p:ext>
    </p:extLst>
  </p:cSld>
  <p:clrMap bg1="lt1" tx1="dk1" bg2="lt2" tx2="dk2" accent1="accent1" accent2="accent2" accent3="accent3" accent4="accent4" accent5="accent5" accent6="accent6" hlink="hlink" folHlink="folHlink"/>
  <p:sldLayoutIdLst>
    <p:sldLayoutId id="2147484102" r:id="rId1"/>
    <p:sldLayoutId id="2147484103" r:id="rId2"/>
    <p:sldLayoutId id="2147484104" r:id="rId3"/>
    <p:sldLayoutId id="2147484105" r:id="rId4"/>
    <p:sldLayoutId id="2147484106" r:id="rId5"/>
    <p:sldLayoutId id="2147484107" r:id="rId6"/>
    <p:sldLayoutId id="2147484108" r:id="rId7"/>
    <p:sldLayoutId id="2147484109" r:id="rId8"/>
    <p:sldLayoutId id="2147484110" r:id="rId9"/>
    <p:sldLayoutId id="2147484111" r:id="rId10"/>
    <p:sldLayoutId id="214748411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3663"/>
            <a:ext cx="8229600" cy="1138767"/>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594356"/>
            <a:ext cx="8229600" cy="4509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32958"/>
            <a:ext cx="2133600" cy="363773"/>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875A8AA-8422-4A68-8538-ADDFCF9A0B1C}" type="datetime1">
              <a:rPr lang="en-US" smtClean="0">
                <a:solidFill>
                  <a:prstClr val="black">
                    <a:tint val="75000"/>
                  </a:prstClr>
                </a:solidFill>
                <a:latin typeface="Calibri" pitchFamily="34" charset="0"/>
                <a:ea typeface="ヒラギノ角ゴ Pro W3" pitchFamily="1" charset="-128"/>
                <a:cs typeface="+mn-cs"/>
              </a:rPr>
              <a:t>12/19/2022</a:t>
            </a:fld>
            <a:endParaRPr lang="en-CA">
              <a:solidFill>
                <a:prstClr val="black">
                  <a:tint val="75000"/>
                </a:prstClr>
              </a:solidFill>
              <a:latin typeface="Calibri" pitchFamily="34" charset="0"/>
              <a:ea typeface="ヒラギノ角ゴ Pro W3" pitchFamily="1" charset="-128"/>
              <a:cs typeface="+mn-cs"/>
            </a:endParaRPr>
          </a:p>
        </p:txBody>
      </p:sp>
      <p:sp>
        <p:nvSpPr>
          <p:cNvPr id="5" name="4 Altbilgi Yer Tutucusu"/>
          <p:cNvSpPr>
            <a:spLocks noGrp="1"/>
          </p:cNvSpPr>
          <p:nvPr>
            <p:ph type="ftr" sz="quarter" idx="3"/>
          </p:nvPr>
        </p:nvSpPr>
        <p:spPr>
          <a:xfrm>
            <a:off x="3124200" y="6332958"/>
            <a:ext cx="2895600" cy="363773"/>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CA">
              <a:solidFill>
                <a:prstClr val="black">
                  <a:tint val="75000"/>
                </a:prstClr>
              </a:solidFill>
              <a:latin typeface="Calibri" pitchFamily="34" charset="0"/>
              <a:ea typeface="ヒラギノ角ゴ Pro W3" pitchFamily="1" charset="-128"/>
              <a:cs typeface="+mn-cs"/>
            </a:endParaRPr>
          </a:p>
        </p:txBody>
      </p:sp>
      <p:sp>
        <p:nvSpPr>
          <p:cNvPr id="6" name="5 Slayt Numarası Yer Tutucusu"/>
          <p:cNvSpPr>
            <a:spLocks noGrp="1"/>
          </p:cNvSpPr>
          <p:nvPr>
            <p:ph type="sldNum" sz="quarter" idx="4"/>
          </p:nvPr>
        </p:nvSpPr>
        <p:spPr>
          <a:xfrm>
            <a:off x="6553200" y="6332958"/>
            <a:ext cx="2133600" cy="363773"/>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F16F97C-866D-4F85-A1F6-DDF39F62CB6A}" type="slidenum">
              <a:rPr lang="en-CA" smtClean="0">
                <a:solidFill>
                  <a:prstClr val="black">
                    <a:tint val="75000"/>
                  </a:prstClr>
                </a:solidFill>
                <a:latin typeface="Calibri" pitchFamily="34" charset="0"/>
                <a:ea typeface="ヒラギノ角ゴ Pro W3" pitchFamily="1" charset="-128"/>
                <a:cs typeface="+mn-cs"/>
              </a:rPr>
              <a:pPr>
                <a:defRPr/>
              </a:pPr>
              <a:t>‹#›</a:t>
            </a:fld>
            <a:endParaRPr lang="en-CA">
              <a:solidFill>
                <a:prstClr val="black">
                  <a:tint val="75000"/>
                </a:prstClr>
              </a:solidFill>
              <a:latin typeface="Calibri" pitchFamily="34" charset="0"/>
              <a:ea typeface="ヒラギノ角ゴ Pro W3" pitchFamily="1" charset="-128"/>
              <a:cs typeface="+mn-cs"/>
            </a:endParaRPr>
          </a:p>
        </p:txBody>
      </p:sp>
    </p:spTree>
    <p:extLst>
      <p:ext uri="{BB962C8B-B14F-4D97-AF65-F5344CB8AC3E}">
        <p14:creationId xmlns:p14="http://schemas.microsoft.com/office/powerpoint/2010/main" val="381268891"/>
      </p:ext>
    </p:extLst>
  </p:cSld>
  <p:clrMap bg1="lt1" tx1="dk1" bg2="lt2" tx2="dk2" accent1="accent1" accent2="accent2" accent3="accent3" accent4="accent4" accent5="accent5" accent6="accent6" hlink="hlink" folHlink="folHlink"/>
  <p:sldLayoutIdLst>
    <p:sldLayoutId id="2147484114" r:id="rId1"/>
    <p:sldLayoutId id="2147484115" r:id="rId2"/>
    <p:sldLayoutId id="2147484116" r:id="rId3"/>
    <p:sldLayoutId id="2147484117" r:id="rId4"/>
    <p:sldLayoutId id="2147484118" r:id="rId5"/>
    <p:sldLayoutId id="2147484119" r:id="rId6"/>
    <p:sldLayoutId id="2147484120" r:id="rId7"/>
    <p:sldLayoutId id="2147484121" r:id="rId8"/>
    <p:sldLayoutId id="2147484122" r:id="rId9"/>
    <p:sldLayoutId id="2147484123" r:id="rId10"/>
    <p:sldLayoutId id="2147484124"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3663"/>
            <a:ext cx="8229600" cy="1138767"/>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594328"/>
            <a:ext cx="8229600" cy="4509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32871"/>
            <a:ext cx="2133600" cy="363773"/>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FA477F8-6FD8-410E-98AC-3BAA4B3EEC39}" type="datetime1">
              <a:rPr lang="en-US" smtClean="0">
                <a:solidFill>
                  <a:prstClr val="black">
                    <a:tint val="75000"/>
                  </a:prstClr>
                </a:solidFill>
              </a:rPr>
              <a:t>12/19/2022</a:t>
            </a:fld>
            <a:endParaRPr lang="en-CA">
              <a:solidFill>
                <a:prstClr val="black">
                  <a:tint val="75000"/>
                </a:prstClr>
              </a:solidFill>
            </a:endParaRPr>
          </a:p>
        </p:txBody>
      </p:sp>
      <p:sp>
        <p:nvSpPr>
          <p:cNvPr id="5" name="Altbilgi Yer Tutucusu 4"/>
          <p:cNvSpPr>
            <a:spLocks noGrp="1"/>
          </p:cNvSpPr>
          <p:nvPr>
            <p:ph type="ftr" sz="quarter" idx="3"/>
          </p:nvPr>
        </p:nvSpPr>
        <p:spPr>
          <a:xfrm>
            <a:off x="3124200" y="6332871"/>
            <a:ext cx="2895600" cy="363773"/>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CA">
              <a:solidFill>
                <a:prstClr val="black">
                  <a:tint val="75000"/>
                </a:prstClr>
              </a:solidFill>
            </a:endParaRPr>
          </a:p>
        </p:txBody>
      </p:sp>
      <p:sp>
        <p:nvSpPr>
          <p:cNvPr id="6" name="Slayt Numarası Yer Tutucusu 5"/>
          <p:cNvSpPr>
            <a:spLocks noGrp="1"/>
          </p:cNvSpPr>
          <p:nvPr>
            <p:ph type="sldNum" sz="quarter" idx="4"/>
          </p:nvPr>
        </p:nvSpPr>
        <p:spPr>
          <a:xfrm>
            <a:off x="6553200" y="6332871"/>
            <a:ext cx="2133600" cy="363773"/>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4003297542"/>
      </p:ext>
    </p:extLst>
  </p:cSld>
  <p:clrMap bg1="lt1" tx1="dk1" bg2="lt2" tx2="dk2" accent1="accent1" accent2="accent2" accent3="accent3" accent4="accent4" accent5="accent5" accent6="accent6" hlink="hlink" folHlink="folHlink"/>
  <p:sldLayoutIdLst>
    <p:sldLayoutId id="2147484126" r:id="rId1"/>
    <p:sldLayoutId id="2147484127" r:id="rId2"/>
    <p:sldLayoutId id="2147484128" r:id="rId3"/>
    <p:sldLayoutId id="2147484129" r:id="rId4"/>
    <p:sldLayoutId id="2147484130" r:id="rId5"/>
    <p:sldLayoutId id="2147484131" r:id="rId6"/>
    <p:sldLayoutId id="2147484132" r:id="rId7"/>
    <p:sldLayoutId id="2147484133" r:id="rId8"/>
    <p:sldLayoutId id="2147484134" r:id="rId9"/>
    <p:sldLayoutId id="2147484135" r:id="rId10"/>
    <p:sldLayoutId id="2147484136" r:id="rId11"/>
  </p:sldLayoutIdLst>
  <p:transition spd="slow">
    <p:push dir="u"/>
  </p:transition>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457200" y="273358"/>
            <a:ext cx="8229600" cy="113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p>
        </p:txBody>
      </p:sp>
      <p:sp>
        <p:nvSpPr>
          <p:cNvPr id="1027" name="Metin Yer Tutucusu 2"/>
          <p:cNvSpPr>
            <a:spLocks noGrp="1"/>
          </p:cNvSpPr>
          <p:nvPr>
            <p:ph type="body" idx="1"/>
          </p:nvPr>
        </p:nvSpPr>
        <p:spPr bwMode="auto">
          <a:xfrm>
            <a:off x="457200" y="1594273"/>
            <a:ext cx="8229600" cy="450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Veri Yer Tutucusu 3"/>
          <p:cNvSpPr>
            <a:spLocks noGrp="1"/>
          </p:cNvSpPr>
          <p:nvPr>
            <p:ph type="dt" sz="half" idx="2"/>
          </p:nvPr>
        </p:nvSpPr>
        <p:spPr>
          <a:xfrm>
            <a:off x="457200" y="6333494"/>
            <a:ext cx="2133600" cy="362507"/>
          </a:xfrm>
          <a:prstGeom prst="rect">
            <a:avLst/>
          </a:prstGeom>
        </p:spPr>
        <p:txBody>
          <a:bodyPr vert="horz" lIns="91440" tIns="45720" rIns="91440" bIns="45720" rtlCol="0" anchor="ctr"/>
          <a:lstStyle>
            <a:lvl1pPr algn="l" fontAlgn="auto">
              <a:spcBef>
                <a:spcPts val="0"/>
              </a:spcBef>
              <a:spcAft>
                <a:spcPts val="0"/>
              </a:spcAft>
              <a:defRPr sz="1200">
                <a:solidFill>
                  <a:schemeClr val="tx1"/>
                </a:solidFill>
                <a:latin typeface="+mn-lt"/>
                <a:cs typeface="+mn-cs"/>
              </a:defRPr>
            </a:lvl1pPr>
          </a:lstStyle>
          <a:p>
            <a:pPr>
              <a:defRPr/>
            </a:pPr>
            <a:fld id="{9CD21F11-9943-4C1A-BF3A-C2E619347BF1}" type="datetime1">
              <a:rPr lang="en-US" smtClean="0">
                <a:solidFill>
                  <a:prstClr val="black">
                    <a:tint val="75000"/>
                  </a:prstClr>
                </a:solidFill>
              </a:rPr>
              <a:t>12/19/2022</a:t>
            </a:fld>
            <a:endParaRPr lang="en-CA">
              <a:solidFill>
                <a:prstClr val="black">
                  <a:tint val="75000"/>
                </a:prstClr>
              </a:solidFill>
            </a:endParaRPr>
          </a:p>
        </p:txBody>
      </p:sp>
      <p:sp>
        <p:nvSpPr>
          <p:cNvPr id="5" name="Altbilgi Yer Tutucusu 4"/>
          <p:cNvSpPr>
            <a:spLocks noGrp="1"/>
          </p:cNvSpPr>
          <p:nvPr>
            <p:ph type="ftr" sz="quarter" idx="3"/>
          </p:nvPr>
        </p:nvSpPr>
        <p:spPr>
          <a:xfrm>
            <a:off x="3124200" y="6333494"/>
            <a:ext cx="2895600" cy="362507"/>
          </a:xfrm>
          <a:prstGeom prst="rect">
            <a:avLst/>
          </a:prstGeom>
        </p:spPr>
        <p:txBody>
          <a:bodyPr vert="horz" lIns="91440" tIns="45720" rIns="91440" bIns="45720" rtlCol="0" anchor="ctr"/>
          <a:lstStyle>
            <a:lvl1pPr algn="ctr" fontAlgn="auto">
              <a:spcBef>
                <a:spcPts val="0"/>
              </a:spcBef>
              <a:spcAft>
                <a:spcPts val="0"/>
              </a:spcAft>
              <a:defRPr sz="1200">
                <a:solidFill>
                  <a:schemeClr val="tx1"/>
                </a:solidFill>
                <a:latin typeface="+mn-lt"/>
                <a:cs typeface="+mn-cs"/>
              </a:defRPr>
            </a:lvl1pPr>
          </a:lstStyle>
          <a:p>
            <a:pPr>
              <a:defRPr/>
            </a:pPr>
            <a:endParaRPr lang="en-CA">
              <a:solidFill>
                <a:prstClr val="black">
                  <a:tint val="75000"/>
                </a:prstClr>
              </a:solidFill>
            </a:endParaRPr>
          </a:p>
        </p:txBody>
      </p:sp>
      <p:sp>
        <p:nvSpPr>
          <p:cNvPr id="6" name="Slayt Numarası Yer Tutucusu 5"/>
          <p:cNvSpPr>
            <a:spLocks noGrp="1"/>
          </p:cNvSpPr>
          <p:nvPr>
            <p:ph type="sldNum" sz="quarter" idx="4"/>
          </p:nvPr>
        </p:nvSpPr>
        <p:spPr>
          <a:xfrm>
            <a:off x="6553200" y="6333494"/>
            <a:ext cx="2133600" cy="362507"/>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cs typeface="+mn-cs"/>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4138" r:id="rId1"/>
    <p:sldLayoutId id="2147484139" r:id="rId2"/>
    <p:sldLayoutId id="2147484140" r:id="rId3"/>
    <p:sldLayoutId id="2147484141" r:id="rId4"/>
    <p:sldLayoutId id="2147484142" r:id="rId5"/>
    <p:sldLayoutId id="2147484143" r:id="rId6"/>
    <p:sldLayoutId id="2147484144" r:id="rId7"/>
    <p:sldLayoutId id="2147484145" r:id="rId8"/>
    <p:sldLayoutId id="2147484146" r:id="rId9"/>
    <p:sldLayoutId id="2147484147" r:id="rId10"/>
  </p:sldLayoutIdLst>
  <p:transition spd="slow">
    <p:push dir="u"/>
  </p:transition>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utiger 95 Ultra Black" pitchFamily="50" charset="0"/>
        </a:defRPr>
      </a:lvl2pPr>
      <a:lvl3pPr algn="ctr" rtl="0" eaLnBrk="1" fontAlgn="base" hangingPunct="1">
        <a:spcBef>
          <a:spcPct val="0"/>
        </a:spcBef>
        <a:spcAft>
          <a:spcPct val="0"/>
        </a:spcAft>
        <a:defRPr sz="4400">
          <a:solidFill>
            <a:schemeClr val="tx1"/>
          </a:solidFill>
          <a:latin typeface="Frutiger 95 Ultra Black" pitchFamily="50" charset="0"/>
        </a:defRPr>
      </a:lvl3pPr>
      <a:lvl4pPr algn="ctr" rtl="0" eaLnBrk="1" fontAlgn="base" hangingPunct="1">
        <a:spcBef>
          <a:spcPct val="0"/>
        </a:spcBef>
        <a:spcAft>
          <a:spcPct val="0"/>
        </a:spcAft>
        <a:defRPr sz="4400">
          <a:solidFill>
            <a:schemeClr val="tx1"/>
          </a:solidFill>
          <a:latin typeface="Frutiger 95 Ultra Black" pitchFamily="50" charset="0"/>
        </a:defRPr>
      </a:lvl4pPr>
      <a:lvl5pPr algn="ctr" rtl="0" eaLnBrk="1" fontAlgn="base" hangingPunct="1">
        <a:spcBef>
          <a:spcPct val="0"/>
        </a:spcBef>
        <a:spcAft>
          <a:spcPct val="0"/>
        </a:spcAft>
        <a:defRPr sz="4400">
          <a:solidFill>
            <a:schemeClr val="tx1"/>
          </a:solidFill>
          <a:latin typeface="Frutiger 95 Ultra Black" pitchFamily="50" charset="0"/>
        </a:defRPr>
      </a:lvl5pPr>
      <a:lvl6pPr marL="457200" algn="ctr" rtl="0" eaLnBrk="1" fontAlgn="base" hangingPunct="1">
        <a:spcBef>
          <a:spcPct val="0"/>
        </a:spcBef>
        <a:spcAft>
          <a:spcPct val="0"/>
        </a:spcAft>
        <a:defRPr sz="4400">
          <a:solidFill>
            <a:schemeClr val="tx1"/>
          </a:solidFill>
          <a:latin typeface="Frutiger 95 Ultra Black" pitchFamily="50" charset="0"/>
        </a:defRPr>
      </a:lvl6pPr>
      <a:lvl7pPr marL="914400" algn="ctr" rtl="0" eaLnBrk="1" fontAlgn="base" hangingPunct="1">
        <a:spcBef>
          <a:spcPct val="0"/>
        </a:spcBef>
        <a:spcAft>
          <a:spcPct val="0"/>
        </a:spcAft>
        <a:defRPr sz="4400">
          <a:solidFill>
            <a:schemeClr val="tx1"/>
          </a:solidFill>
          <a:latin typeface="Frutiger 95 Ultra Black" pitchFamily="50" charset="0"/>
        </a:defRPr>
      </a:lvl7pPr>
      <a:lvl8pPr marL="1371600" algn="ctr" rtl="0" eaLnBrk="1" fontAlgn="base" hangingPunct="1">
        <a:spcBef>
          <a:spcPct val="0"/>
        </a:spcBef>
        <a:spcAft>
          <a:spcPct val="0"/>
        </a:spcAft>
        <a:defRPr sz="4400">
          <a:solidFill>
            <a:schemeClr val="tx1"/>
          </a:solidFill>
          <a:latin typeface="Frutiger 95 Ultra Black" pitchFamily="50" charset="0"/>
        </a:defRPr>
      </a:lvl8pPr>
      <a:lvl9pPr marL="1828800" algn="ctr" rtl="0" eaLnBrk="1" fontAlgn="base" hangingPunct="1">
        <a:spcBef>
          <a:spcPct val="0"/>
        </a:spcBef>
        <a:spcAft>
          <a:spcPct val="0"/>
        </a:spcAft>
        <a:defRPr sz="4400">
          <a:solidFill>
            <a:schemeClr val="tx1"/>
          </a:solidFill>
          <a:latin typeface="Frutiger 95 Ultra Black" pitchFamily="50"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3663"/>
            <a:ext cx="8229600" cy="1138767"/>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594335"/>
            <a:ext cx="8229600" cy="4509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32960"/>
            <a:ext cx="2133600" cy="363773"/>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ADEA6694-E084-4DE2-B1DF-6CB357C39777}" type="datetime1">
              <a:rPr lang="en-US" smtClean="0">
                <a:solidFill>
                  <a:prstClr val="black">
                    <a:tint val="75000"/>
                  </a:prstClr>
                </a:solidFill>
                <a:latin typeface="Calibri" pitchFamily="34" charset="0"/>
                <a:ea typeface="ヒラギノ角ゴ Pro W3" pitchFamily="1" charset="-128"/>
                <a:cs typeface="+mn-cs"/>
              </a:rPr>
              <a:t>12/19/2022</a:t>
            </a:fld>
            <a:endParaRPr lang="en-CA">
              <a:solidFill>
                <a:prstClr val="black">
                  <a:tint val="75000"/>
                </a:prstClr>
              </a:solidFill>
              <a:latin typeface="Calibri" pitchFamily="34" charset="0"/>
              <a:ea typeface="ヒラギノ角ゴ Pro W3" pitchFamily="1" charset="-128"/>
              <a:cs typeface="+mn-cs"/>
            </a:endParaRPr>
          </a:p>
        </p:txBody>
      </p:sp>
      <p:sp>
        <p:nvSpPr>
          <p:cNvPr id="5" name="4 Altbilgi Yer Tutucusu"/>
          <p:cNvSpPr>
            <a:spLocks noGrp="1"/>
          </p:cNvSpPr>
          <p:nvPr>
            <p:ph type="ftr" sz="quarter" idx="3"/>
          </p:nvPr>
        </p:nvSpPr>
        <p:spPr>
          <a:xfrm>
            <a:off x="3124200" y="6332960"/>
            <a:ext cx="2895600" cy="363773"/>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CA">
              <a:solidFill>
                <a:prstClr val="black">
                  <a:tint val="75000"/>
                </a:prstClr>
              </a:solidFill>
              <a:latin typeface="Calibri" pitchFamily="34" charset="0"/>
              <a:ea typeface="ヒラギノ角ゴ Pro W3" pitchFamily="1" charset="-128"/>
              <a:cs typeface="+mn-cs"/>
            </a:endParaRPr>
          </a:p>
        </p:txBody>
      </p:sp>
      <p:sp>
        <p:nvSpPr>
          <p:cNvPr id="6" name="5 Slayt Numarası Yer Tutucusu"/>
          <p:cNvSpPr>
            <a:spLocks noGrp="1"/>
          </p:cNvSpPr>
          <p:nvPr>
            <p:ph type="sldNum" sz="quarter" idx="4"/>
          </p:nvPr>
        </p:nvSpPr>
        <p:spPr>
          <a:xfrm>
            <a:off x="6553200" y="6332960"/>
            <a:ext cx="2133600" cy="363773"/>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F16F97C-866D-4F85-A1F6-DDF39F62CB6A}" type="slidenum">
              <a:rPr lang="en-CA" smtClean="0">
                <a:solidFill>
                  <a:prstClr val="black">
                    <a:tint val="75000"/>
                  </a:prstClr>
                </a:solidFill>
                <a:latin typeface="Calibri" pitchFamily="34" charset="0"/>
                <a:ea typeface="ヒラギノ角ゴ Pro W3" pitchFamily="1" charset="-128"/>
                <a:cs typeface="+mn-cs"/>
              </a:rPr>
              <a:pPr>
                <a:defRPr/>
              </a:pPr>
              <a:t>‹#›</a:t>
            </a:fld>
            <a:endParaRPr lang="en-CA">
              <a:solidFill>
                <a:prstClr val="black">
                  <a:tint val="75000"/>
                </a:prstClr>
              </a:solidFill>
              <a:latin typeface="Calibri" pitchFamily="34" charset="0"/>
              <a:ea typeface="ヒラギノ角ゴ Pro W3" pitchFamily="1" charset="-128"/>
              <a:cs typeface="+mn-cs"/>
            </a:endParaRPr>
          </a:p>
        </p:txBody>
      </p:sp>
    </p:spTree>
    <p:extLst>
      <p:ext uri="{BB962C8B-B14F-4D97-AF65-F5344CB8AC3E}">
        <p14:creationId xmlns:p14="http://schemas.microsoft.com/office/powerpoint/2010/main" val="1914739175"/>
      </p:ext>
    </p:extLst>
  </p:cSld>
  <p:clrMap bg1="lt1" tx1="dk1" bg2="lt2" tx2="dk2" accent1="accent1" accent2="accent2" accent3="accent3" accent4="accent4" accent5="accent5" accent6="accent6" hlink="hlink" folHlink="folHlink"/>
  <p:sldLayoutIdLst>
    <p:sldLayoutId id="2147484149" r:id="rId1"/>
    <p:sldLayoutId id="2147484150" r:id="rId2"/>
    <p:sldLayoutId id="2147484151" r:id="rId3"/>
    <p:sldLayoutId id="2147484152" r:id="rId4"/>
    <p:sldLayoutId id="2147484153" r:id="rId5"/>
    <p:sldLayoutId id="2147484154" r:id="rId6"/>
    <p:sldLayoutId id="2147484155" r:id="rId7"/>
    <p:sldLayoutId id="2147484156" r:id="rId8"/>
    <p:sldLayoutId id="2147484157" r:id="rId9"/>
    <p:sldLayoutId id="2147484158" r:id="rId10"/>
    <p:sldLayoutId id="21474841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3663"/>
            <a:ext cx="8229600" cy="1138767"/>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594335"/>
            <a:ext cx="8229600" cy="4509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32946"/>
            <a:ext cx="2133600" cy="363773"/>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3DE14AAE-7F81-4F9A-8FF8-5E7182B291AD}" type="datetime1">
              <a:rPr lang="en-US" smtClean="0">
                <a:solidFill>
                  <a:prstClr val="black">
                    <a:tint val="75000"/>
                  </a:prstClr>
                </a:solidFill>
                <a:latin typeface="Calibri" pitchFamily="34" charset="0"/>
                <a:ea typeface="ヒラギノ角ゴ Pro W3" pitchFamily="1" charset="-128"/>
                <a:cs typeface="+mn-cs"/>
              </a:rPr>
              <a:t>12/19/2022</a:t>
            </a:fld>
            <a:endParaRPr lang="en-CA">
              <a:solidFill>
                <a:prstClr val="black">
                  <a:tint val="75000"/>
                </a:prstClr>
              </a:solidFill>
              <a:latin typeface="Calibri" pitchFamily="34" charset="0"/>
              <a:ea typeface="ヒラギノ角ゴ Pro W3" pitchFamily="1" charset="-128"/>
              <a:cs typeface="+mn-cs"/>
            </a:endParaRPr>
          </a:p>
        </p:txBody>
      </p:sp>
      <p:sp>
        <p:nvSpPr>
          <p:cNvPr id="5" name="4 Altbilgi Yer Tutucusu"/>
          <p:cNvSpPr>
            <a:spLocks noGrp="1"/>
          </p:cNvSpPr>
          <p:nvPr>
            <p:ph type="ftr" sz="quarter" idx="3"/>
          </p:nvPr>
        </p:nvSpPr>
        <p:spPr>
          <a:xfrm>
            <a:off x="3124200" y="6332946"/>
            <a:ext cx="2895600" cy="363773"/>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CA">
              <a:solidFill>
                <a:prstClr val="black">
                  <a:tint val="75000"/>
                </a:prstClr>
              </a:solidFill>
              <a:latin typeface="Calibri" pitchFamily="34" charset="0"/>
              <a:ea typeface="ヒラギノ角ゴ Pro W3" pitchFamily="1" charset="-128"/>
              <a:cs typeface="+mn-cs"/>
            </a:endParaRPr>
          </a:p>
        </p:txBody>
      </p:sp>
      <p:sp>
        <p:nvSpPr>
          <p:cNvPr id="6" name="5 Slayt Numarası Yer Tutucusu"/>
          <p:cNvSpPr>
            <a:spLocks noGrp="1"/>
          </p:cNvSpPr>
          <p:nvPr>
            <p:ph type="sldNum" sz="quarter" idx="4"/>
          </p:nvPr>
        </p:nvSpPr>
        <p:spPr>
          <a:xfrm>
            <a:off x="6553200" y="6332946"/>
            <a:ext cx="2133600" cy="363773"/>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F16F97C-866D-4F85-A1F6-DDF39F62CB6A}" type="slidenum">
              <a:rPr lang="en-CA" smtClean="0">
                <a:solidFill>
                  <a:prstClr val="black">
                    <a:tint val="75000"/>
                  </a:prstClr>
                </a:solidFill>
                <a:latin typeface="Calibri" pitchFamily="34" charset="0"/>
                <a:ea typeface="ヒラギノ角ゴ Pro W3" pitchFamily="1" charset="-128"/>
                <a:cs typeface="+mn-cs"/>
              </a:rPr>
              <a:pPr>
                <a:defRPr/>
              </a:pPr>
              <a:t>‹#›</a:t>
            </a:fld>
            <a:endParaRPr lang="en-CA">
              <a:solidFill>
                <a:prstClr val="black">
                  <a:tint val="75000"/>
                </a:prstClr>
              </a:solidFill>
              <a:latin typeface="Calibri" pitchFamily="34" charset="0"/>
              <a:ea typeface="ヒラギノ角ゴ Pro W3" pitchFamily="1" charset="-128"/>
              <a:cs typeface="+mn-cs"/>
            </a:endParaRPr>
          </a:p>
        </p:txBody>
      </p:sp>
    </p:spTree>
    <p:extLst>
      <p:ext uri="{BB962C8B-B14F-4D97-AF65-F5344CB8AC3E}">
        <p14:creationId xmlns:p14="http://schemas.microsoft.com/office/powerpoint/2010/main" val="2853284287"/>
      </p:ext>
    </p:extLst>
  </p:cSld>
  <p:clrMap bg1="lt1" tx1="dk1" bg2="lt2" tx2="dk2" accent1="accent1" accent2="accent2" accent3="accent3" accent4="accent4" accent5="accent5" accent6="accent6" hlink="hlink" folHlink="folHlink"/>
  <p:sldLayoutIdLst>
    <p:sldLayoutId id="2147484161" r:id="rId1"/>
    <p:sldLayoutId id="2147484162" r:id="rId2"/>
    <p:sldLayoutId id="2147484163" r:id="rId3"/>
    <p:sldLayoutId id="2147484164" r:id="rId4"/>
    <p:sldLayoutId id="2147484165" r:id="rId5"/>
    <p:sldLayoutId id="2147484166" r:id="rId6"/>
    <p:sldLayoutId id="2147484167" r:id="rId7"/>
    <p:sldLayoutId id="2147484168" r:id="rId8"/>
    <p:sldLayoutId id="2147484169" r:id="rId9"/>
    <p:sldLayoutId id="2147484170" r:id="rId10"/>
    <p:sldLayoutId id="21474841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3663"/>
            <a:ext cx="8229600" cy="1138767"/>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594335"/>
            <a:ext cx="8229600" cy="4509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32933"/>
            <a:ext cx="2133600" cy="363773"/>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9CD33F96-4E90-4CBC-9A43-807616C82631}" type="datetime1">
              <a:rPr lang="en-US" smtClean="0">
                <a:solidFill>
                  <a:prstClr val="black">
                    <a:tint val="75000"/>
                  </a:prstClr>
                </a:solidFill>
                <a:latin typeface="Calibri" pitchFamily="34" charset="0"/>
                <a:ea typeface="ヒラギノ角ゴ Pro W3" pitchFamily="1" charset="-128"/>
                <a:cs typeface="+mn-cs"/>
              </a:rPr>
              <a:t>12/19/2022</a:t>
            </a:fld>
            <a:endParaRPr lang="en-CA">
              <a:solidFill>
                <a:prstClr val="black">
                  <a:tint val="75000"/>
                </a:prstClr>
              </a:solidFill>
              <a:latin typeface="Calibri" pitchFamily="34" charset="0"/>
              <a:ea typeface="ヒラギノ角ゴ Pro W3" pitchFamily="1" charset="-128"/>
              <a:cs typeface="+mn-cs"/>
            </a:endParaRPr>
          </a:p>
        </p:txBody>
      </p:sp>
      <p:sp>
        <p:nvSpPr>
          <p:cNvPr id="5" name="4 Altbilgi Yer Tutucusu"/>
          <p:cNvSpPr>
            <a:spLocks noGrp="1"/>
          </p:cNvSpPr>
          <p:nvPr>
            <p:ph type="ftr" sz="quarter" idx="3"/>
          </p:nvPr>
        </p:nvSpPr>
        <p:spPr>
          <a:xfrm>
            <a:off x="3124200" y="6332933"/>
            <a:ext cx="2895600" cy="363773"/>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CA">
              <a:solidFill>
                <a:prstClr val="black">
                  <a:tint val="75000"/>
                </a:prstClr>
              </a:solidFill>
              <a:latin typeface="Calibri" pitchFamily="34" charset="0"/>
              <a:ea typeface="ヒラギノ角ゴ Pro W3" pitchFamily="1" charset="-128"/>
              <a:cs typeface="+mn-cs"/>
            </a:endParaRPr>
          </a:p>
        </p:txBody>
      </p:sp>
      <p:sp>
        <p:nvSpPr>
          <p:cNvPr id="6" name="5 Slayt Numarası Yer Tutucusu"/>
          <p:cNvSpPr>
            <a:spLocks noGrp="1"/>
          </p:cNvSpPr>
          <p:nvPr>
            <p:ph type="sldNum" sz="quarter" idx="4"/>
          </p:nvPr>
        </p:nvSpPr>
        <p:spPr>
          <a:xfrm>
            <a:off x="6553200" y="6332933"/>
            <a:ext cx="2133600" cy="363773"/>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F16F97C-866D-4F85-A1F6-DDF39F62CB6A}" type="slidenum">
              <a:rPr lang="en-CA" smtClean="0">
                <a:solidFill>
                  <a:prstClr val="black">
                    <a:tint val="75000"/>
                  </a:prstClr>
                </a:solidFill>
                <a:latin typeface="Calibri" pitchFamily="34" charset="0"/>
                <a:ea typeface="ヒラギノ角ゴ Pro W3" pitchFamily="1" charset="-128"/>
                <a:cs typeface="+mn-cs"/>
              </a:rPr>
              <a:pPr>
                <a:defRPr/>
              </a:pPr>
              <a:t>‹#›</a:t>
            </a:fld>
            <a:endParaRPr lang="en-CA">
              <a:solidFill>
                <a:prstClr val="black">
                  <a:tint val="75000"/>
                </a:prstClr>
              </a:solidFill>
              <a:latin typeface="Calibri" pitchFamily="34" charset="0"/>
              <a:ea typeface="ヒラギノ角ゴ Pro W3" pitchFamily="1" charset="-128"/>
              <a:cs typeface="+mn-cs"/>
            </a:endParaRPr>
          </a:p>
        </p:txBody>
      </p:sp>
    </p:spTree>
    <p:extLst>
      <p:ext uri="{BB962C8B-B14F-4D97-AF65-F5344CB8AC3E}">
        <p14:creationId xmlns:p14="http://schemas.microsoft.com/office/powerpoint/2010/main" val="381268891"/>
      </p:ext>
    </p:extLst>
  </p:cSld>
  <p:clrMap bg1="lt1" tx1="dk1" bg2="lt2" tx2="dk2" accent1="accent1" accent2="accent2" accent3="accent3" accent4="accent4" accent5="accent5" accent6="accent6" hlink="hlink" folHlink="folHlink"/>
  <p:sldLayoutIdLst>
    <p:sldLayoutId id="2147484173" r:id="rId1"/>
    <p:sldLayoutId id="2147484174" r:id="rId2"/>
    <p:sldLayoutId id="2147484175" r:id="rId3"/>
    <p:sldLayoutId id="2147484176" r:id="rId4"/>
    <p:sldLayoutId id="2147484177" r:id="rId5"/>
    <p:sldLayoutId id="2147484178" r:id="rId6"/>
    <p:sldLayoutId id="2147484179" r:id="rId7"/>
    <p:sldLayoutId id="2147484180" r:id="rId8"/>
    <p:sldLayoutId id="2147484181" r:id="rId9"/>
    <p:sldLayoutId id="2147484182" r:id="rId10"/>
    <p:sldLayoutId id="21474841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457200" y="273358"/>
            <a:ext cx="8229600" cy="113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p>
        </p:txBody>
      </p:sp>
      <p:sp>
        <p:nvSpPr>
          <p:cNvPr id="1027" name="Metin Yer Tutucusu 2"/>
          <p:cNvSpPr>
            <a:spLocks noGrp="1"/>
          </p:cNvSpPr>
          <p:nvPr>
            <p:ph type="body" idx="1"/>
          </p:nvPr>
        </p:nvSpPr>
        <p:spPr bwMode="auto">
          <a:xfrm>
            <a:off x="457200" y="1594273"/>
            <a:ext cx="8229600" cy="450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Veri Yer Tutucusu 3"/>
          <p:cNvSpPr>
            <a:spLocks noGrp="1"/>
          </p:cNvSpPr>
          <p:nvPr>
            <p:ph type="dt" sz="half" idx="2"/>
          </p:nvPr>
        </p:nvSpPr>
        <p:spPr>
          <a:xfrm>
            <a:off x="457200" y="6333494"/>
            <a:ext cx="2133600" cy="362507"/>
          </a:xfrm>
          <a:prstGeom prst="rect">
            <a:avLst/>
          </a:prstGeom>
        </p:spPr>
        <p:txBody>
          <a:bodyPr vert="horz" lIns="91440" tIns="45720" rIns="91440" bIns="45720" rtlCol="0" anchor="ctr"/>
          <a:lstStyle>
            <a:lvl1pPr algn="l" fontAlgn="auto">
              <a:spcBef>
                <a:spcPts val="0"/>
              </a:spcBef>
              <a:spcAft>
                <a:spcPts val="0"/>
              </a:spcAft>
              <a:defRPr sz="1200">
                <a:solidFill>
                  <a:schemeClr val="tx1"/>
                </a:solidFill>
                <a:latin typeface="+mn-lt"/>
                <a:cs typeface="+mn-cs"/>
              </a:defRPr>
            </a:lvl1pPr>
          </a:lstStyle>
          <a:p>
            <a:pPr>
              <a:defRPr/>
            </a:pPr>
            <a:fld id="{075DDAD1-5215-4AB9-8143-67E64474884A}" type="datetime1">
              <a:rPr lang="en-US" smtClean="0">
                <a:solidFill>
                  <a:prstClr val="black">
                    <a:tint val="75000"/>
                  </a:prstClr>
                </a:solidFill>
              </a:rPr>
              <a:t>12/19/2022</a:t>
            </a:fld>
            <a:endParaRPr lang="en-CA">
              <a:solidFill>
                <a:prstClr val="black">
                  <a:tint val="75000"/>
                </a:prstClr>
              </a:solidFill>
            </a:endParaRPr>
          </a:p>
        </p:txBody>
      </p:sp>
      <p:sp>
        <p:nvSpPr>
          <p:cNvPr id="5" name="Altbilgi Yer Tutucusu 4"/>
          <p:cNvSpPr>
            <a:spLocks noGrp="1"/>
          </p:cNvSpPr>
          <p:nvPr>
            <p:ph type="ftr" sz="quarter" idx="3"/>
          </p:nvPr>
        </p:nvSpPr>
        <p:spPr>
          <a:xfrm>
            <a:off x="3124200" y="6333494"/>
            <a:ext cx="2895600" cy="362507"/>
          </a:xfrm>
          <a:prstGeom prst="rect">
            <a:avLst/>
          </a:prstGeom>
        </p:spPr>
        <p:txBody>
          <a:bodyPr vert="horz" lIns="91440" tIns="45720" rIns="91440" bIns="45720" rtlCol="0" anchor="ctr"/>
          <a:lstStyle>
            <a:lvl1pPr algn="ctr" fontAlgn="auto">
              <a:spcBef>
                <a:spcPts val="0"/>
              </a:spcBef>
              <a:spcAft>
                <a:spcPts val="0"/>
              </a:spcAft>
              <a:defRPr sz="1200">
                <a:solidFill>
                  <a:schemeClr val="tx1"/>
                </a:solidFill>
                <a:latin typeface="+mn-lt"/>
                <a:cs typeface="+mn-cs"/>
              </a:defRPr>
            </a:lvl1pPr>
          </a:lstStyle>
          <a:p>
            <a:pPr>
              <a:defRPr/>
            </a:pPr>
            <a:endParaRPr lang="en-CA">
              <a:solidFill>
                <a:prstClr val="black">
                  <a:tint val="75000"/>
                </a:prstClr>
              </a:solidFill>
            </a:endParaRPr>
          </a:p>
        </p:txBody>
      </p:sp>
      <p:sp>
        <p:nvSpPr>
          <p:cNvPr id="6" name="Slayt Numarası Yer Tutucusu 5"/>
          <p:cNvSpPr>
            <a:spLocks noGrp="1"/>
          </p:cNvSpPr>
          <p:nvPr>
            <p:ph type="sldNum" sz="quarter" idx="4"/>
          </p:nvPr>
        </p:nvSpPr>
        <p:spPr>
          <a:xfrm>
            <a:off x="6553200" y="6333494"/>
            <a:ext cx="2133600" cy="362507"/>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cs typeface="+mn-cs"/>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4185" r:id="rId1"/>
    <p:sldLayoutId id="2147484186" r:id="rId2"/>
    <p:sldLayoutId id="2147484187" r:id="rId3"/>
    <p:sldLayoutId id="2147484188" r:id="rId4"/>
    <p:sldLayoutId id="2147484189" r:id="rId5"/>
    <p:sldLayoutId id="2147484190" r:id="rId6"/>
    <p:sldLayoutId id="2147484191" r:id="rId7"/>
    <p:sldLayoutId id="2147484192" r:id="rId8"/>
    <p:sldLayoutId id="2147484193" r:id="rId9"/>
    <p:sldLayoutId id="2147484194" r:id="rId10"/>
  </p:sldLayoutIdLst>
  <p:transition spd="slow">
    <p:push dir="u"/>
  </p:transition>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utiger 95 Ultra Black" pitchFamily="50" charset="0"/>
        </a:defRPr>
      </a:lvl2pPr>
      <a:lvl3pPr algn="ctr" rtl="0" eaLnBrk="1" fontAlgn="base" hangingPunct="1">
        <a:spcBef>
          <a:spcPct val="0"/>
        </a:spcBef>
        <a:spcAft>
          <a:spcPct val="0"/>
        </a:spcAft>
        <a:defRPr sz="4400">
          <a:solidFill>
            <a:schemeClr val="tx1"/>
          </a:solidFill>
          <a:latin typeface="Frutiger 95 Ultra Black" pitchFamily="50" charset="0"/>
        </a:defRPr>
      </a:lvl3pPr>
      <a:lvl4pPr algn="ctr" rtl="0" eaLnBrk="1" fontAlgn="base" hangingPunct="1">
        <a:spcBef>
          <a:spcPct val="0"/>
        </a:spcBef>
        <a:spcAft>
          <a:spcPct val="0"/>
        </a:spcAft>
        <a:defRPr sz="4400">
          <a:solidFill>
            <a:schemeClr val="tx1"/>
          </a:solidFill>
          <a:latin typeface="Frutiger 95 Ultra Black" pitchFamily="50" charset="0"/>
        </a:defRPr>
      </a:lvl4pPr>
      <a:lvl5pPr algn="ctr" rtl="0" eaLnBrk="1" fontAlgn="base" hangingPunct="1">
        <a:spcBef>
          <a:spcPct val="0"/>
        </a:spcBef>
        <a:spcAft>
          <a:spcPct val="0"/>
        </a:spcAft>
        <a:defRPr sz="4400">
          <a:solidFill>
            <a:schemeClr val="tx1"/>
          </a:solidFill>
          <a:latin typeface="Frutiger 95 Ultra Black" pitchFamily="50" charset="0"/>
        </a:defRPr>
      </a:lvl5pPr>
      <a:lvl6pPr marL="457200" algn="ctr" rtl="0" eaLnBrk="1" fontAlgn="base" hangingPunct="1">
        <a:spcBef>
          <a:spcPct val="0"/>
        </a:spcBef>
        <a:spcAft>
          <a:spcPct val="0"/>
        </a:spcAft>
        <a:defRPr sz="4400">
          <a:solidFill>
            <a:schemeClr val="tx1"/>
          </a:solidFill>
          <a:latin typeface="Frutiger 95 Ultra Black" pitchFamily="50" charset="0"/>
        </a:defRPr>
      </a:lvl6pPr>
      <a:lvl7pPr marL="914400" algn="ctr" rtl="0" eaLnBrk="1" fontAlgn="base" hangingPunct="1">
        <a:spcBef>
          <a:spcPct val="0"/>
        </a:spcBef>
        <a:spcAft>
          <a:spcPct val="0"/>
        </a:spcAft>
        <a:defRPr sz="4400">
          <a:solidFill>
            <a:schemeClr val="tx1"/>
          </a:solidFill>
          <a:latin typeface="Frutiger 95 Ultra Black" pitchFamily="50" charset="0"/>
        </a:defRPr>
      </a:lvl7pPr>
      <a:lvl8pPr marL="1371600" algn="ctr" rtl="0" eaLnBrk="1" fontAlgn="base" hangingPunct="1">
        <a:spcBef>
          <a:spcPct val="0"/>
        </a:spcBef>
        <a:spcAft>
          <a:spcPct val="0"/>
        </a:spcAft>
        <a:defRPr sz="4400">
          <a:solidFill>
            <a:schemeClr val="tx1"/>
          </a:solidFill>
          <a:latin typeface="Frutiger 95 Ultra Black" pitchFamily="50" charset="0"/>
        </a:defRPr>
      </a:lvl8pPr>
      <a:lvl9pPr marL="1828800" algn="ctr" rtl="0" eaLnBrk="1" fontAlgn="base" hangingPunct="1">
        <a:spcBef>
          <a:spcPct val="0"/>
        </a:spcBef>
        <a:spcAft>
          <a:spcPct val="0"/>
        </a:spcAft>
        <a:defRPr sz="4400">
          <a:solidFill>
            <a:schemeClr val="tx1"/>
          </a:solidFill>
          <a:latin typeface="Frutiger 95 Ultra Black" pitchFamily="50"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3663"/>
            <a:ext cx="8229600" cy="1138767"/>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594335"/>
            <a:ext cx="8229600" cy="4509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32956"/>
            <a:ext cx="2133600" cy="363773"/>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9124B7DA-BEDE-4213-97ED-72A1AE6B2193}" type="datetime1">
              <a:rPr lang="en-US" smtClean="0">
                <a:solidFill>
                  <a:prstClr val="black">
                    <a:tint val="75000"/>
                  </a:prstClr>
                </a:solidFill>
                <a:latin typeface="Calibri" pitchFamily="34" charset="0"/>
                <a:ea typeface="ヒラギノ角ゴ Pro W3" pitchFamily="1" charset="-128"/>
                <a:cs typeface="+mn-cs"/>
              </a:rPr>
              <a:t>12/19/2022</a:t>
            </a:fld>
            <a:endParaRPr lang="en-CA">
              <a:solidFill>
                <a:prstClr val="black">
                  <a:tint val="75000"/>
                </a:prstClr>
              </a:solidFill>
              <a:latin typeface="Calibri" pitchFamily="34" charset="0"/>
              <a:ea typeface="ヒラギノ角ゴ Pro W3" pitchFamily="1" charset="-128"/>
              <a:cs typeface="+mn-cs"/>
            </a:endParaRPr>
          </a:p>
        </p:txBody>
      </p:sp>
      <p:sp>
        <p:nvSpPr>
          <p:cNvPr id="5" name="4 Altbilgi Yer Tutucusu"/>
          <p:cNvSpPr>
            <a:spLocks noGrp="1"/>
          </p:cNvSpPr>
          <p:nvPr>
            <p:ph type="ftr" sz="quarter" idx="3"/>
          </p:nvPr>
        </p:nvSpPr>
        <p:spPr>
          <a:xfrm>
            <a:off x="3124200" y="6332956"/>
            <a:ext cx="2895600" cy="363773"/>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CA">
              <a:solidFill>
                <a:prstClr val="black">
                  <a:tint val="75000"/>
                </a:prstClr>
              </a:solidFill>
              <a:latin typeface="Calibri" pitchFamily="34" charset="0"/>
              <a:ea typeface="ヒラギノ角ゴ Pro W3" pitchFamily="1" charset="-128"/>
              <a:cs typeface="+mn-cs"/>
            </a:endParaRPr>
          </a:p>
        </p:txBody>
      </p:sp>
      <p:sp>
        <p:nvSpPr>
          <p:cNvPr id="6" name="5 Slayt Numarası Yer Tutucusu"/>
          <p:cNvSpPr>
            <a:spLocks noGrp="1"/>
          </p:cNvSpPr>
          <p:nvPr>
            <p:ph type="sldNum" sz="quarter" idx="4"/>
          </p:nvPr>
        </p:nvSpPr>
        <p:spPr>
          <a:xfrm>
            <a:off x="6553200" y="6332956"/>
            <a:ext cx="2133600" cy="363773"/>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F16F97C-866D-4F85-A1F6-DDF39F62CB6A}" type="slidenum">
              <a:rPr lang="en-CA" smtClean="0">
                <a:solidFill>
                  <a:prstClr val="black">
                    <a:tint val="75000"/>
                  </a:prstClr>
                </a:solidFill>
                <a:latin typeface="Calibri" pitchFamily="34" charset="0"/>
                <a:ea typeface="ヒラギノ角ゴ Pro W3" pitchFamily="1" charset="-128"/>
                <a:cs typeface="+mn-cs"/>
              </a:rPr>
              <a:pPr>
                <a:defRPr/>
              </a:pPr>
              <a:t>‹#›</a:t>
            </a:fld>
            <a:endParaRPr lang="en-CA">
              <a:solidFill>
                <a:prstClr val="black">
                  <a:tint val="75000"/>
                </a:prstClr>
              </a:solidFill>
              <a:latin typeface="Calibri" pitchFamily="34" charset="0"/>
              <a:ea typeface="ヒラギノ角ゴ Pro W3" pitchFamily="1" charset="-128"/>
              <a:cs typeface="+mn-cs"/>
            </a:endParaRPr>
          </a:p>
        </p:txBody>
      </p:sp>
    </p:spTree>
    <p:extLst>
      <p:ext uri="{BB962C8B-B14F-4D97-AF65-F5344CB8AC3E}">
        <p14:creationId xmlns:p14="http://schemas.microsoft.com/office/powerpoint/2010/main" val="1914739175"/>
      </p:ext>
    </p:extLst>
  </p:cSld>
  <p:clrMap bg1="lt1" tx1="dk1" bg2="lt2" tx2="dk2" accent1="accent1" accent2="accent2" accent3="accent3" accent4="accent4" accent5="accent5" accent6="accent6" hlink="hlink" folHlink="folHlink"/>
  <p:sldLayoutIdLst>
    <p:sldLayoutId id="2147484196" r:id="rId1"/>
    <p:sldLayoutId id="2147484197" r:id="rId2"/>
    <p:sldLayoutId id="2147484198" r:id="rId3"/>
    <p:sldLayoutId id="2147484199" r:id="rId4"/>
    <p:sldLayoutId id="2147484200" r:id="rId5"/>
    <p:sldLayoutId id="2147484201" r:id="rId6"/>
    <p:sldLayoutId id="2147484202" r:id="rId7"/>
    <p:sldLayoutId id="2147484203" r:id="rId8"/>
    <p:sldLayoutId id="2147484204" r:id="rId9"/>
    <p:sldLayoutId id="2147484205" r:id="rId10"/>
    <p:sldLayoutId id="2147484206"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3663"/>
            <a:ext cx="8229600" cy="1138767"/>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594356"/>
            <a:ext cx="8229600" cy="4509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32989"/>
            <a:ext cx="2133600" cy="363773"/>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9CFCA74E-2EE6-49EC-B1ED-5A553A07ED10}" type="datetime1">
              <a:rPr lang="en-US" smtClean="0">
                <a:solidFill>
                  <a:prstClr val="black">
                    <a:tint val="75000"/>
                  </a:prstClr>
                </a:solidFill>
                <a:latin typeface="Calibri" pitchFamily="34" charset="0"/>
                <a:ea typeface="ヒラギノ角ゴ Pro W3" pitchFamily="1" charset="-128"/>
                <a:cs typeface="+mn-cs"/>
              </a:rPr>
              <a:t>12/19/2022</a:t>
            </a:fld>
            <a:endParaRPr lang="en-CA">
              <a:solidFill>
                <a:prstClr val="black">
                  <a:tint val="75000"/>
                </a:prstClr>
              </a:solidFill>
              <a:latin typeface="Calibri" pitchFamily="34" charset="0"/>
              <a:ea typeface="ヒラギノ角ゴ Pro W3" pitchFamily="1" charset="-128"/>
              <a:cs typeface="+mn-cs"/>
            </a:endParaRPr>
          </a:p>
        </p:txBody>
      </p:sp>
      <p:sp>
        <p:nvSpPr>
          <p:cNvPr id="5" name="4 Altbilgi Yer Tutucusu"/>
          <p:cNvSpPr>
            <a:spLocks noGrp="1"/>
          </p:cNvSpPr>
          <p:nvPr>
            <p:ph type="ftr" sz="quarter" idx="3"/>
          </p:nvPr>
        </p:nvSpPr>
        <p:spPr>
          <a:xfrm>
            <a:off x="3124200" y="6332989"/>
            <a:ext cx="2895600" cy="363773"/>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CA">
              <a:solidFill>
                <a:prstClr val="black">
                  <a:tint val="75000"/>
                </a:prstClr>
              </a:solidFill>
              <a:latin typeface="Calibri" pitchFamily="34" charset="0"/>
              <a:ea typeface="ヒラギノ角ゴ Pro W3" pitchFamily="1" charset="-128"/>
              <a:cs typeface="+mn-cs"/>
            </a:endParaRPr>
          </a:p>
        </p:txBody>
      </p:sp>
      <p:sp>
        <p:nvSpPr>
          <p:cNvPr id="6" name="5 Slayt Numarası Yer Tutucusu"/>
          <p:cNvSpPr>
            <a:spLocks noGrp="1"/>
          </p:cNvSpPr>
          <p:nvPr>
            <p:ph type="sldNum" sz="quarter" idx="4"/>
          </p:nvPr>
        </p:nvSpPr>
        <p:spPr>
          <a:xfrm>
            <a:off x="6553200" y="6332989"/>
            <a:ext cx="2133600" cy="363773"/>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F16F97C-866D-4F85-A1F6-DDF39F62CB6A}" type="slidenum">
              <a:rPr lang="en-CA" smtClean="0">
                <a:solidFill>
                  <a:prstClr val="black">
                    <a:tint val="75000"/>
                  </a:prstClr>
                </a:solidFill>
                <a:latin typeface="Calibri" pitchFamily="34" charset="0"/>
                <a:ea typeface="ヒラギノ角ゴ Pro W3" pitchFamily="1" charset="-128"/>
                <a:cs typeface="+mn-cs"/>
              </a:rPr>
              <a:pPr>
                <a:defRPr/>
              </a:pPr>
              <a:t>‹#›</a:t>
            </a:fld>
            <a:endParaRPr lang="en-CA">
              <a:solidFill>
                <a:prstClr val="black">
                  <a:tint val="75000"/>
                </a:prstClr>
              </a:solidFill>
              <a:latin typeface="Calibri" pitchFamily="34" charset="0"/>
              <a:ea typeface="ヒラギノ角ゴ Pro W3" pitchFamily="1" charset="-128"/>
              <a:cs typeface="+mn-cs"/>
            </a:endParaRPr>
          </a:p>
        </p:txBody>
      </p:sp>
    </p:spTree>
    <p:extLst>
      <p:ext uri="{BB962C8B-B14F-4D97-AF65-F5344CB8AC3E}">
        <p14:creationId xmlns:p14="http://schemas.microsoft.com/office/powerpoint/2010/main" val="1914739175"/>
      </p:ext>
    </p:extLst>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3663"/>
            <a:ext cx="8229600" cy="1138767"/>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594335"/>
            <a:ext cx="8229600" cy="4509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32941"/>
            <a:ext cx="2133600" cy="363773"/>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333677BA-1EC0-498C-A5BE-EDF27DBE6C8C}" type="datetime1">
              <a:rPr lang="en-US" smtClean="0">
                <a:solidFill>
                  <a:prstClr val="black">
                    <a:tint val="75000"/>
                  </a:prstClr>
                </a:solidFill>
                <a:latin typeface="Calibri" pitchFamily="34" charset="0"/>
                <a:ea typeface="ヒラギノ角ゴ Pro W3" pitchFamily="1" charset="-128"/>
                <a:cs typeface="+mn-cs"/>
              </a:rPr>
              <a:t>12/19/2022</a:t>
            </a:fld>
            <a:endParaRPr lang="en-CA">
              <a:solidFill>
                <a:prstClr val="black">
                  <a:tint val="75000"/>
                </a:prstClr>
              </a:solidFill>
              <a:latin typeface="Calibri" pitchFamily="34" charset="0"/>
              <a:ea typeface="ヒラギノ角ゴ Pro W3" pitchFamily="1" charset="-128"/>
              <a:cs typeface="+mn-cs"/>
            </a:endParaRPr>
          </a:p>
        </p:txBody>
      </p:sp>
      <p:sp>
        <p:nvSpPr>
          <p:cNvPr id="5" name="4 Altbilgi Yer Tutucusu"/>
          <p:cNvSpPr>
            <a:spLocks noGrp="1"/>
          </p:cNvSpPr>
          <p:nvPr>
            <p:ph type="ftr" sz="quarter" idx="3"/>
          </p:nvPr>
        </p:nvSpPr>
        <p:spPr>
          <a:xfrm>
            <a:off x="3124200" y="6332941"/>
            <a:ext cx="2895600" cy="363773"/>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CA">
              <a:solidFill>
                <a:prstClr val="black">
                  <a:tint val="75000"/>
                </a:prstClr>
              </a:solidFill>
              <a:latin typeface="Calibri" pitchFamily="34" charset="0"/>
              <a:ea typeface="ヒラギノ角ゴ Pro W3" pitchFamily="1" charset="-128"/>
              <a:cs typeface="+mn-cs"/>
            </a:endParaRPr>
          </a:p>
        </p:txBody>
      </p:sp>
      <p:sp>
        <p:nvSpPr>
          <p:cNvPr id="6" name="5 Slayt Numarası Yer Tutucusu"/>
          <p:cNvSpPr>
            <a:spLocks noGrp="1"/>
          </p:cNvSpPr>
          <p:nvPr>
            <p:ph type="sldNum" sz="quarter" idx="4"/>
          </p:nvPr>
        </p:nvSpPr>
        <p:spPr>
          <a:xfrm>
            <a:off x="6553200" y="6332941"/>
            <a:ext cx="2133600" cy="363773"/>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F16F97C-866D-4F85-A1F6-DDF39F62CB6A}" type="slidenum">
              <a:rPr lang="en-CA" smtClean="0">
                <a:solidFill>
                  <a:prstClr val="black">
                    <a:tint val="75000"/>
                  </a:prstClr>
                </a:solidFill>
                <a:latin typeface="Calibri" pitchFamily="34" charset="0"/>
                <a:ea typeface="ヒラギノ角ゴ Pro W3" pitchFamily="1" charset="-128"/>
                <a:cs typeface="+mn-cs"/>
              </a:rPr>
              <a:pPr>
                <a:defRPr/>
              </a:pPr>
              <a:t>‹#›</a:t>
            </a:fld>
            <a:endParaRPr lang="en-CA">
              <a:solidFill>
                <a:prstClr val="black">
                  <a:tint val="75000"/>
                </a:prstClr>
              </a:solidFill>
              <a:latin typeface="Calibri" pitchFamily="34" charset="0"/>
              <a:ea typeface="ヒラギノ角ゴ Pro W3" pitchFamily="1" charset="-128"/>
              <a:cs typeface="+mn-cs"/>
            </a:endParaRPr>
          </a:p>
        </p:txBody>
      </p:sp>
    </p:spTree>
    <p:extLst>
      <p:ext uri="{BB962C8B-B14F-4D97-AF65-F5344CB8AC3E}">
        <p14:creationId xmlns:p14="http://schemas.microsoft.com/office/powerpoint/2010/main" val="2853284287"/>
      </p:ext>
    </p:extLst>
  </p:cSld>
  <p:clrMap bg1="lt1" tx1="dk1" bg2="lt2" tx2="dk2" accent1="accent1" accent2="accent2" accent3="accent3" accent4="accent4" accent5="accent5" accent6="accent6" hlink="hlink" folHlink="folHlink"/>
  <p:sldLayoutIdLst>
    <p:sldLayoutId id="2147484208" r:id="rId1"/>
    <p:sldLayoutId id="2147484209" r:id="rId2"/>
    <p:sldLayoutId id="2147484210" r:id="rId3"/>
    <p:sldLayoutId id="2147484211" r:id="rId4"/>
    <p:sldLayoutId id="2147484212" r:id="rId5"/>
    <p:sldLayoutId id="2147484213" r:id="rId6"/>
    <p:sldLayoutId id="2147484214" r:id="rId7"/>
    <p:sldLayoutId id="2147484215" r:id="rId8"/>
    <p:sldLayoutId id="2147484216" r:id="rId9"/>
    <p:sldLayoutId id="2147484217" r:id="rId10"/>
    <p:sldLayoutId id="2147484218"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3663"/>
            <a:ext cx="8229600" cy="1138767"/>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594335"/>
            <a:ext cx="8229600" cy="4509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32928"/>
            <a:ext cx="2133600" cy="363773"/>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D089F8B5-937E-457F-AF89-4AE56EC27ABB}" type="datetime1">
              <a:rPr lang="en-US" smtClean="0">
                <a:solidFill>
                  <a:prstClr val="black">
                    <a:tint val="75000"/>
                  </a:prstClr>
                </a:solidFill>
                <a:latin typeface="Calibri" pitchFamily="34" charset="0"/>
                <a:ea typeface="ヒラギノ角ゴ Pro W3" pitchFamily="1" charset="-128"/>
                <a:cs typeface="+mn-cs"/>
              </a:rPr>
              <a:t>12/19/2022</a:t>
            </a:fld>
            <a:endParaRPr lang="en-CA">
              <a:solidFill>
                <a:prstClr val="black">
                  <a:tint val="75000"/>
                </a:prstClr>
              </a:solidFill>
              <a:latin typeface="Calibri" pitchFamily="34" charset="0"/>
              <a:ea typeface="ヒラギノ角ゴ Pro W3" pitchFamily="1" charset="-128"/>
              <a:cs typeface="+mn-cs"/>
            </a:endParaRPr>
          </a:p>
        </p:txBody>
      </p:sp>
      <p:sp>
        <p:nvSpPr>
          <p:cNvPr id="5" name="4 Altbilgi Yer Tutucusu"/>
          <p:cNvSpPr>
            <a:spLocks noGrp="1"/>
          </p:cNvSpPr>
          <p:nvPr>
            <p:ph type="ftr" sz="quarter" idx="3"/>
          </p:nvPr>
        </p:nvSpPr>
        <p:spPr>
          <a:xfrm>
            <a:off x="3124200" y="6332928"/>
            <a:ext cx="2895600" cy="363773"/>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CA">
              <a:solidFill>
                <a:prstClr val="black">
                  <a:tint val="75000"/>
                </a:prstClr>
              </a:solidFill>
              <a:latin typeface="Calibri" pitchFamily="34" charset="0"/>
              <a:ea typeface="ヒラギノ角ゴ Pro W3" pitchFamily="1" charset="-128"/>
              <a:cs typeface="+mn-cs"/>
            </a:endParaRPr>
          </a:p>
        </p:txBody>
      </p:sp>
      <p:sp>
        <p:nvSpPr>
          <p:cNvPr id="6" name="5 Slayt Numarası Yer Tutucusu"/>
          <p:cNvSpPr>
            <a:spLocks noGrp="1"/>
          </p:cNvSpPr>
          <p:nvPr>
            <p:ph type="sldNum" sz="quarter" idx="4"/>
          </p:nvPr>
        </p:nvSpPr>
        <p:spPr>
          <a:xfrm>
            <a:off x="6553200" y="6332928"/>
            <a:ext cx="2133600" cy="363773"/>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F16F97C-866D-4F85-A1F6-DDF39F62CB6A}" type="slidenum">
              <a:rPr lang="en-CA" smtClean="0">
                <a:solidFill>
                  <a:prstClr val="black">
                    <a:tint val="75000"/>
                  </a:prstClr>
                </a:solidFill>
                <a:latin typeface="Calibri" pitchFamily="34" charset="0"/>
                <a:ea typeface="ヒラギノ角ゴ Pro W3" pitchFamily="1" charset="-128"/>
                <a:cs typeface="+mn-cs"/>
              </a:rPr>
              <a:pPr>
                <a:defRPr/>
              </a:pPr>
              <a:t>‹#›</a:t>
            </a:fld>
            <a:endParaRPr lang="en-CA">
              <a:solidFill>
                <a:prstClr val="black">
                  <a:tint val="75000"/>
                </a:prstClr>
              </a:solidFill>
              <a:latin typeface="Calibri" pitchFamily="34" charset="0"/>
              <a:ea typeface="ヒラギノ角ゴ Pro W3" pitchFamily="1" charset="-128"/>
              <a:cs typeface="+mn-cs"/>
            </a:endParaRPr>
          </a:p>
        </p:txBody>
      </p:sp>
    </p:spTree>
    <p:extLst>
      <p:ext uri="{BB962C8B-B14F-4D97-AF65-F5344CB8AC3E}">
        <p14:creationId xmlns:p14="http://schemas.microsoft.com/office/powerpoint/2010/main" val="381268891"/>
      </p:ext>
    </p:extLst>
  </p:cSld>
  <p:clrMap bg1="lt1" tx1="dk1" bg2="lt2" tx2="dk2" accent1="accent1" accent2="accent2" accent3="accent3" accent4="accent4" accent5="accent5" accent6="accent6" hlink="hlink" folHlink="folHlink"/>
  <p:sldLayoutIdLst>
    <p:sldLayoutId id="2147484220" r:id="rId1"/>
    <p:sldLayoutId id="2147484221" r:id="rId2"/>
    <p:sldLayoutId id="2147484222" r:id="rId3"/>
    <p:sldLayoutId id="2147484223" r:id="rId4"/>
    <p:sldLayoutId id="2147484224" r:id="rId5"/>
    <p:sldLayoutId id="2147484225" r:id="rId6"/>
    <p:sldLayoutId id="2147484226" r:id="rId7"/>
    <p:sldLayoutId id="2147484227" r:id="rId8"/>
    <p:sldLayoutId id="2147484228" r:id="rId9"/>
    <p:sldLayoutId id="2147484229" r:id="rId10"/>
    <p:sldLayoutId id="2147484230"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3663"/>
            <a:ext cx="8229600" cy="1138767"/>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594356"/>
            <a:ext cx="8229600" cy="4509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32975"/>
            <a:ext cx="2133600" cy="363773"/>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DD40ABA7-E83F-4D26-A68B-98C9EA54F333}" type="datetime1">
              <a:rPr lang="en-US" smtClean="0">
                <a:solidFill>
                  <a:prstClr val="black">
                    <a:tint val="75000"/>
                  </a:prstClr>
                </a:solidFill>
                <a:latin typeface="Calibri" pitchFamily="34" charset="0"/>
                <a:ea typeface="ヒラギノ角ゴ Pro W3" pitchFamily="1" charset="-128"/>
                <a:cs typeface="+mn-cs"/>
              </a:rPr>
              <a:t>12/19/2022</a:t>
            </a:fld>
            <a:endParaRPr lang="en-CA">
              <a:solidFill>
                <a:prstClr val="black">
                  <a:tint val="75000"/>
                </a:prstClr>
              </a:solidFill>
              <a:latin typeface="Calibri" pitchFamily="34" charset="0"/>
              <a:ea typeface="ヒラギノ角ゴ Pro W3" pitchFamily="1" charset="-128"/>
              <a:cs typeface="+mn-cs"/>
            </a:endParaRPr>
          </a:p>
        </p:txBody>
      </p:sp>
      <p:sp>
        <p:nvSpPr>
          <p:cNvPr id="5" name="4 Altbilgi Yer Tutucusu"/>
          <p:cNvSpPr>
            <a:spLocks noGrp="1"/>
          </p:cNvSpPr>
          <p:nvPr>
            <p:ph type="ftr" sz="quarter" idx="3"/>
          </p:nvPr>
        </p:nvSpPr>
        <p:spPr>
          <a:xfrm>
            <a:off x="3124200" y="6332975"/>
            <a:ext cx="2895600" cy="363773"/>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CA">
              <a:solidFill>
                <a:prstClr val="black">
                  <a:tint val="75000"/>
                </a:prstClr>
              </a:solidFill>
              <a:latin typeface="Calibri" pitchFamily="34" charset="0"/>
              <a:ea typeface="ヒラギノ角ゴ Pro W3" pitchFamily="1" charset="-128"/>
              <a:cs typeface="+mn-cs"/>
            </a:endParaRPr>
          </a:p>
        </p:txBody>
      </p:sp>
      <p:sp>
        <p:nvSpPr>
          <p:cNvPr id="6" name="5 Slayt Numarası Yer Tutucusu"/>
          <p:cNvSpPr>
            <a:spLocks noGrp="1"/>
          </p:cNvSpPr>
          <p:nvPr>
            <p:ph type="sldNum" sz="quarter" idx="4"/>
          </p:nvPr>
        </p:nvSpPr>
        <p:spPr>
          <a:xfrm>
            <a:off x="6553200" y="6332975"/>
            <a:ext cx="2133600" cy="363773"/>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F16F97C-866D-4F85-A1F6-DDF39F62CB6A}" type="slidenum">
              <a:rPr lang="en-CA" smtClean="0">
                <a:solidFill>
                  <a:prstClr val="black">
                    <a:tint val="75000"/>
                  </a:prstClr>
                </a:solidFill>
                <a:latin typeface="Calibri" pitchFamily="34" charset="0"/>
                <a:ea typeface="ヒラギノ角ゴ Pro W3" pitchFamily="1" charset="-128"/>
                <a:cs typeface="+mn-cs"/>
              </a:rPr>
              <a:pPr>
                <a:defRPr/>
              </a:pPr>
              <a:t>‹#›</a:t>
            </a:fld>
            <a:endParaRPr lang="en-CA">
              <a:solidFill>
                <a:prstClr val="black">
                  <a:tint val="75000"/>
                </a:prstClr>
              </a:solidFill>
              <a:latin typeface="Calibri" pitchFamily="34" charset="0"/>
              <a:ea typeface="ヒラギノ角ゴ Pro W3" pitchFamily="1" charset="-128"/>
              <a:cs typeface="+mn-cs"/>
            </a:endParaRPr>
          </a:p>
        </p:txBody>
      </p:sp>
    </p:spTree>
    <p:extLst>
      <p:ext uri="{BB962C8B-B14F-4D97-AF65-F5344CB8AC3E}">
        <p14:creationId xmlns:p14="http://schemas.microsoft.com/office/powerpoint/2010/main" val="2853284287"/>
      </p:ext>
    </p:extLst>
  </p:cSld>
  <p:clrMap bg1="lt1" tx1="dk1" bg2="lt2" tx2="dk2" accent1="accent1" accent2="accent2" accent3="accent3" accent4="accent4" accent5="accent5" accent6="accent6" hlink="hlink" folHlink="folHlink"/>
  <p:sldLayoutIdLst>
    <p:sldLayoutId id="2147484008" r:id="rId1"/>
    <p:sldLayoutId id="2147484009" r:id="rId2"/>
    <p:sldLayoutId id="2147484010" r:id="rId3"/>
    <p:sldLayoutId id="2147484011" r:id="rId4"/>
    <p:sldLayoutId id="2147484012" r:id="rId5"/>
    <p:sldLayoutId id="2147484013" r:id="rId6"/>
    <p:sldLayoutId id="2147484014" r:id="rId7"/>
    <p:sldLayoutId id="2147484015" r:id="rId8"/>
    <p:sldLayoutId id="2147484016" r:id="rId9"/>
    <p:sldLayoutId id="2147484017" r:id="rId10"/>
    <p:sldLayoutId id="2147484018"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3663"/>
            <a:ext cx="8229600" cy="1138767"/>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594356"/>
            <a:ext cx="8229600" cy="4509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32963"/>
            <a:ext cx="2133600" cy="363773"/>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3CAB41C1-3BF0-49E6-A3B1-E7B3860083F1}" type="datetime1">
              <a:rPr lang="en-US" smtClean="0">
                <a:solidFill>
                  <a:prstClr val="black">
                    <a:tint val="75000"/>
                  </a:prstClr>
                </a:solidFill>
                <a:latin typeface="Calibri" pitchFamily="34" charset="0"/>
                <a:ea typeface="ヒラギノ角ゴ Pro W3" pitchFamily="1" charset="-128"/>
                <a:cs typeface="+mn-cs"/>
              </a:rPr>
              <a:t>12/19/2022</a:t>
            </a:fld>
            <a:endParaRPr lang="en-CA">
              <a:solidFill>
                <a:prstClr val="black">
                  <a:tint val="75000"/>
                </a:prstClr>
              </a:solidFill>
              <a:latin typeface="Calibri" pitchFamily="34" charset="0"/>
              <a:ea typeface="ヒラギノ角ゴ Pro W3" pitchFamily="1" charset="-128"/>
              <a:cs typeface="+mn-cs"/>
            </a:endParaRPr>
          </a:p>
        </p:txBody>
      </p:sp>
      <p:sp>
        <p:nvSpPr>
          <p:cNvPr id="5" name="4 Altbilgi Yer Tutucusu"/>
          <p:cNvSpPr>
            <a:spLocks noGrp="1"/>
          </p:cNvSpPr>
          <p:nvPr>
            <p:ph type="ftr" sz="quarter" idx="3"/>
          </p:nvPr>
        </p:nvSpPr>
        <p:spPr>
          <a:xfrm>
            <a:off x="3124200" y="6332963"/>
            <a:ext cx="2895600" cy="363773"/>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CA">
              <a:solidFill>
                <a:prstClr val="black">
                  <a:tint val="75000"/>
                </a:prstClr>
              </a:solidFill>
              <a:latin typeface="Calibri" pitchFamily="34" charset="0"/>
              <a:ea typeface="ヒラギノ角ゴ Pro W3" pitchFamily="1" charset="-128"/>
              <a:cs typeface="+mn-cs"/>
            </a:endParaRPr>
          </a:p>
        </p:txBody>
      </p:sp>
      <p:sp>
        <p:nvSpPr>
          <p:cNvPr id="6" name="5 Slayt Numarası Yer Tutucusu"/>
          <p:cNvSpPr>
            <a:spLocks noGrp="1"/>
          </p:cNvSpPr>
          <p:nvPr>
            <p:ph type="sldNum" sz="quarter" idx="4"/>
          </p:nvPr>
        </p:nvSpPr>
        <p:spPr>
          <a:xfrm>
            <a:off x="6553200" y="6332963"/>
            <a:ext cx="2133600" cy="363773"/>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F16F97C-866D-4F85-A1F6-DDF39F62CB6A}" type="slidenum">
              <a:rPr lang="en-CA" smtClean="0">
                <a:solidFill>
                  <a:prstClr val="black">
                    <a:tint val="75000"/>
                  </a:prstClr>
                </a:solidFill>
                <a:latin typeface="Calibri" pitchFamily="34" charset="0"/>
                <a:ea typeface="ヒラギノ角ゴ Pro W3" pitchFamily="1" charset="-128"/>
                <a:cs typeface="+mn-cs"/>
              </a:rPr>
              <a:pPr>
                <a:defRPr/>
              </a:pPr>
              <a:t>‹#›</a:t>
            </a:fld>
            <a:endParaRPr lang="en-CA">
              <a:solidFill>
                <a:prstClr val="black">
                  <a:tint val="75000"/>
                </a:prstClr>
              </a:solidFill>
              <a:latin typeface="Calibri" pitchFamily="34" charset="0"/>
              <a:ea typeface="ヒラギノ角ゴ Pro W3" pitchFamily="1" charset="-128"/>
              <a:cs typeface="+mn-cs"/>
            </a:endParaRPr>
          </a:p>
        </p:txBody>
      </p:sp>
    </p:spTree>
    <p:extLst>
      <p:ext uri="{BB962C8B-B14F-4D97-AF65-F5344CB8AC3E}">
        <p14:creationId xmlns:p14="http://schemas.microsoft.com/office/powerpoint/2010/main" val="381268891"/>
      </p:ext>
    </p:extLst>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 id="2147484029" r:id="rId10"/>
    <p:sldLayoutId id="2147484030"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457200" y="273382"/>
            <a:ext cx="8229600" cy="113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p>
        </p:txBody>
      </p:sp>
      <p:sp>
        <p:nvSpPr>
          <p:cNvPr id="1027" name="Metin Yer Tutucusu 2"/>
          <p:cNvSpPr>
            <a:spLocks noGrp="1"/>
          </p:cNvSpPr>
          <p:nvPr>
            <p:ph type="body" idx="1"/>
          </p:nvPr>
        </p:nvSpPr>
        <p:spPr bwMode="auto">
          <a:xfrm>
            <a:off x="457200" y="1594273"/>
            <a:ext cx="8229600" cy="450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Veri Yer Tutucusu 3"/>
          <p:cNvSpPr>
            <a:spLocks noGrp="1"/>
          </p:cNvSpPr>
          <p:nvPr>
            <p:ph type="dt" sz="half" idx="2"/>
          </p:nvPr>
        </p:nvSpPr>
        <p:spPr>
          <a:xfrm>
            <a:off x="457200" y="6333518"/>
            <a:ext cx="2133600" cy="362507"/>
          </a:xfrm>
          <a:prstGeom prst="rect">
            <a:avLst/>
          </a:prstGeom>
        </p:spPr>
        <p:txBody>
          <a:bodyPr vert="horz" lIns="91440" tIns="45720" rIns="91440" bIns="45720" rtlCol="0" anchor="ctr"/>
          <a:lstStyle>
            <a:lvl1pPr algn="l" fontAlgn="auto">
              <a:spcBef>
                <a:spcPts val="0"/>
              </a:spcBef>
              <a:spcAft>
                <a:spcPts val="0"/>
              </a:spcAft>
              <a:defRPr sz="1200">
                <a:solidFill>
                  <a:schemeClr val="tx1"/>
                </a:solidFill>
                <a:latin typeface="+mn-lt"/>
                <a:cs typeface="+mn-cs"/>
              </a:defRPr>
            </a:lvl1pPr>
          </a:lstStyle>
          <a:p>
            <a:pPr>
              <a:defRPr/>
            </a:pPr>
            <a:fld id="{BDCCFB31-D1FD-4789-8C97-AB2B23C59464}" type="datetime1">
              <a:rPr lang="en-US" smtClean="0">
                <a:solidFill>
                  <a:prstClr val="black">
                    <a:tint val="75000"/>
                  </a:prstClr>
                </a:solidFill>
              </a:rPr>
              <a:t>12/19/2022</a:t>
            </a:fld>
            <a:endParaRPr lang="en-CA">
              <a:solidFill>
                <a:prstClr val="black">
                  <a:tint val="75000"/>
                </a:prstClr>
              </a:solidFill>
            </a:endParaRPr>
          </a:p>
        </p:txBody>
      </p:sp>
      <p:sp>
        <p:nvSpPr>
          <p:cNvPr id="5" name="Altbilgi Yer Tutucusu 4"/>
          <p:cNvSpPr>
            <a:spLocks noGrp="1"/>
          </p:cNvSpPr>
          <p:nvPr>
            <p:ph type="ftr" sz="quarter" idx="3"/>
          </p:nvPr>
        </p:nvSpPr>
        <p:spPr>
          <a:xfrm>
            <a:off x="3124200" y="6333518"/>
            <a:ext cx="2895600" cy="362507"/>
          </a:xfrm>
          <a:prstGeom prst="rect">
            <a:avLst/>
          </a:prstGeom>
        </p:spPr>
        <p:txBody>
          <a:bodyPr vert="horz" lIns="91440" tIns="45720" rIns="91440" bIns="45720" rtlCol="0" anchor="ctr"/>
          <a:lstStyle>
            <a:lvl1pPr algn="ctr" fontAlgn="auto">
              <a:spcBef>
                <a:spcPts val="0"/>
              </a:spcBef>
              <a:spcAft>
                <a:spcPts val="0"/>
              </a:spcAft>
              <a:defRPr sz="1200">
                <a:solidFill>
                  <a:schemeClr val="tx1"/>
                </a:solidFill>
                <a:latin typeface="+mn-lt"/>
                <a:cs typeface="+mn-cs"/>
              </a:defRPr>
            </a:lvl1pPr>
          </a:lstStyle>
          <a:p>
            <a:pPr>
              <a:defRPr/>
            </a:pPr>
            <a:endParaRPr lang="en-CA">
              <a:solidFill>
                <a:prstClr val="black">
                  <a:tint val="75000"/>
                </a:prstClr>
              </a:solidFill>
            </a:endParaRPr>
          </a:p>
        </p:txBody>
      </p:sp>
      <p:sp>
        <p:nvSpPr>
          <p:cNvPr id="6" name="Slayt Numarası Yer Tutucusu 5"/>
          <p:cNvSpPr>
            <a:spLocks noGrp="1"/>
          </p:cNvSpPr>
          <p:nvPr>
            <p:ph type="sldNum" sz="quarter" idx="4"/>
          </p:nvPr>
        </p:nvSpPr>
        <p:spPr>
          <a:xfrm>
            <a:off x="6553200" y="6333518"/>
            <a:ext cx="2133600" cy="362507"/>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cs typeface="+mn-cs"/>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4032" r:id="rId1"/>
    <p:sldLayoutId id="2147484033" r:id="rId2"/>
    <p:sldLayoutId id="2147484034" r:id="rId3"/>
    <p:sldLayoutId id="2147484035" r:id="rId4"/>
    <p:sldLayoutId id="2147484036" r:id="rId5"/>
    <p:sldLayoutId id="2147484037" r:id="rId6"/>
    <p:sldLayoutId id="2147484038" r:id="rId7"/>
    <p:sldLayoutId id="2147484039" r:id="rId8"/>
    <p:sldLayoutId id="2147484040" r:id="rId9"/>
  </p:sldLayoutIdLst>
  <p:transition spd="slow">
    <p:push dir="u"/>
  </p:transition>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utiger 95 Ultra Black" pitchFamily="50" charset="0"/>
        </a:defRPr>
      </a:lvl2pPr>
      <a:lvl3pPr algn="ctr" rtl="0" eaLnBrk="1" fontAlgn="base" hangingPunct="1">
        <a:spcBef>
          <a:spcPct val="0"/>
        </a:spcBef>
        <a:spcAft>
          <a:spcPct val="0"/>
        </a:spcAft>
        <a:defRPr sz="4400">
          <a:solidFill>
            <a:schemeClr val="tx1"/>
          </a:solidFill>
          <a:latin typeface="Frutiger 95 Ultra Black" pitchFamily="50" charset="0"/>
        </a:defRPr>
      </a:lvl3pPr>
      <a:lvl4pPr algn="ctr" rtl="0" eaLnBrk="1" fontAlgn="base" hangingPunct="1">
        <a:spcBef>
          <a:spcPct val="0"/>
        </a:spcBef>
        <a:spcAft>
          <a:spcPct val="0"/>
        </a:spcAft>
        <a:defRPr sz="4400">
          <a:solidFill>
            <a:schemeClr val="tx1"/>
          </a:solidFill>
          <a:latin typeface="Frutiger 95 Ultra Black" pitchFamily="50" charset="0"/>
        </a:defRPr>
      </a:lvl4pPr>
      <a:lvl5pPr algn="ctr" rtl="0" eaLnBrk="1" fontAlgn="base" hangingPunct="1">
        <a:spcBef>
          <a:spcPct val="0"/>
        </a:spcBef>
        <a:spcAft>
          <a:spcPct val="0"/>
        </a:spcAft>
        <a:defRPr sz="4400">
          <a:solidFill>
            <a:schemeClr val="tx1"/>
          </a:solidFill>
          <a:latin typeface="Frutiger 95 Ultra Black" pitchFamily="50" charset="0"/>
        </a:defRPr>
      </a:lvl5pPr>
      <a:lvl6pPr marL="457200" algn="ctr" rtl="0" eaLnBrk="1" fontAlgn="base" hangingPunct="1">
        <a:spcBef>
          <a:spcPct val="0"/>
        </a:spcBef>
        <a:spcAft>
          <a:spcPct val="0"/>
        </a:spcAft>
        <a:defRPr sz="4400">
          <a:solidFill>
            <a:schemeClr val="tx1"/>
          </a:solidFill>
          <a:latin typeface="Frutiger 95 Ultra Black" pitchFamily="50" charset="0"/>
        </a:defRPr>
      </a:lvl6pPr>
      <a:lvl7pPr marL="914400" algn="ctr" rtl="0" eaLnBrk="1" fontAlgn="base" hangingPunct="1">
        <a:spcBef>
          <a:spcPct val="0"/>
        </a:spcBef>
        <a:spcAft>
          <a:spcPct val="0"/>
        </a:spcAft>
        <a:defRPr sz="4400">
          <a:solidFill>
            <a:schemeClr val="tx1"/>
          </a:solidFill>
          <a:latin typeface="Frutiger 95 Ultra Black" pitchFamily="50" charset="0"/>
        </a:defRPr>
      </a:lvl7pPr>
      <a:lvl8pPr marL="1371600" algn="ctr" rtl="0" eaLnBrk="1" fontAlgn="base" hangingPunct="1">
        <a:spcBef>
          <a:spcPct val="0"/>
        </a:spcBef>
        <a:spcAft>
          <a:spcPct val="0"/>
        </a:spcAft>
        <a:defRPr sz="4400">
          <a:solidFill>
            <a:schemeClr val="tx1"/>
          </a:solidFill>
          <a:latin typeface="Frutiger 95 Ultra Black" pitchFamily="50" charset="0"/>
        </a:defRPr>
      </a:lvl8pPr>
      <a:lvl9pPr marL="1828800" algn="ctr" rtl="0" eaLnBrk="1" fontAlgn="base" hangingPunct="1">
        <a:spcBef>
          <a:spcPct val="0"/>
        </a:spcBef>
        <a:spcAft>
          <a:spcPct val="0"/>
        </a:spcAft>
        <a:defRPr sz="4400">
          <a:solidFill>
            <a:schemeClr val="tx1"/>
          </a:solidFill>
          <a:latin typeface="Frutiger 95 Ultra Black" pitchFamily="50"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3663"/>
            <a:ext cx="8229600" cy="1138767"/>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594356"/>
            <a:ext cx="8229600" cy="4509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32988"/>
            <a:ext cx="2133600" cy="363773"/>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DE5266A4-B7D6-4581-BDEA-969326FE7C39}" type="datetime1">
              <a:rPr lang="en-US" smtClean="0">
                <a:solidFill>
                  <a:prstClr val="black">
                    <a:tint val="75000"/>
                  </a:prstClr>
                </a:solidFill>
                <a:latin typeface="Calibri" pitchFamily="34" charset="0"/>
                <a:ea typeface="ヒラギノ角ゴ Pro W3" pitchFamily="1" charset="-128"/>
                <a:cs typeface="+mn-cs"/>
              </a:rPr>
              <a:t>12/19/2022</a:t>
            </a:fld>
            <a:endParaRPr lang="en-CA">
              <a:solidFill>
                <a:prstClr val="black">
                  <a:tint val="75000"/>
                </a:prstClr>
              </a:solidFill>
              <a:latin typeface="Calibri" pitchFamily="34" charset="0"/>
              <a:ea typeface="ヒラギノ角ゴ Pro W3" pitchFamily="1" charset="-128"/>
              <a:cs typeface="+mn-cs"/>
            </a:endParaRPr>
          </a:p>
        </p:txBody>
      </p:sp>
      <p:sp>
        <p:nvSpPr>
          <p:cNvPr id="5" name="4 Altbilgi Yer Tutucusu"/>
          <p:cNvSpPr>
            <a:spLocks noGrp="1"/>
          </p:cNvSpPr>
          <p:nvPr>
            <p:ph type="ftr" sz="quarter" idx="3"/>
          </p:nvPr>
        </p:nvSpPr>
        <p:spPr>
          <a:xfrm>
            <a:off x="3124200" y="6332988"/>
            <a:ext cx="2895600" cy="363773"/>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CA">
              <a:solidFill>
                <a:prstClr val="black">
                  <a:tint val="75000"/>
                </a:prstClr>
              </a:solidFill>
              <a:latin typeface="Calibri" pitchFamily="34" charset="0"/>
              <a:ea typeface="ヒラギノ角ゴ Pro W3" pitchFamily="1" charset="-128"/>
              <a:cs typeface="+mn-cs"/>
            </a:endParaRPr>
          </a:p>
        </p:txBody>
      </p:sp>
      <p:sp>
        <p:nvSpPr>
          <p:cNvPr id="6" name="5 Slayt Numarası Yer Tutucusu"/>
          <p:cNvSpPr>
            <a:spLocks noGrp="1"/>
          </p:cNvSpPr>
          <p:nvPr>
            <p:ph type="sldNum" sz="quarter" idx="4"/>
          </p:nvPr>
        </p:nvSpPr>
        <p:spPr>
          <a:xfrm>
            <a:off x="6553200" y="6332988"/>
            <a:ext cx="2133600" cy="363773"/>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F16F97C-866D-4F85-A1F6-DDF39F62CB6A}" type="slidenum">
              <a:rPr lang="en-CA" smtClean="0">
                <a:solidFill>
                  <a:prstClr val="black">
                    <a:tint val="75000"/>
                  </a:prstClr>
                </a:solidFill>
                <a:latin typeface="Calibri" pitchFamily="34" charset="0"/>
                <a:ea typeface="ヒラギノ角ゴ Pro W3" pitchFamily="1" charset="-128"/>
                <a:cs typeface="+mn-cs"/>
              </a:rPr>
              <a:pPr>
                <a:defRPr/>
              </a:pPr>
              <a:t>‹#›</a:t>
            </a:fld>
            <a:endParaRPr lang="en-CA">
              <a:solidFill>
                <a:prstClr val="black">
                  <a:tint val="75000"/>
                </a:prstClr>
              </a:solidFill>
              <a:latin typeface="Calibri" pitchFamily="34" charset="0"/>
              <a:ea typeface="ヒラギノ角ゴ Pro W3" pitchFamily="1" charset="-128"/>
              <a:cs typeface="+mn-cs"/>
            </a:endParaRPr>
          </a:p>
        </p:txBody>
      </p:sp>
    </p:spTree>
    <p:extLst>
      <p:ext uri="{BB962C8B-B14F-4D97-AF65-F5344CB8AC3E}">
        <p14:creationId xmlns:p14="http://schemas.microsoft.com/office/powerpoint/2010/main" val="1914739175"/>
      </p:ext>
    </p:extLst>
  </p:cSld>
  <p:clrMap bg1="lt1" tx1="dk1" bg2="lt2" tx2="dk2" accent1="accent1" accent2="accent2" accent3="accent3" accent4="accent4" accent5="accent5" accent6="accent6" hlink="hlink" folHlink="folHlink"/>
  <p:sldLayoutIdLst>
    <p:sldLayoutId id="2147484043" r:id="rId1"/>
    <p:sldLayoutId id="2147484044" r:id="rId2"/>
    <p:sldLayoutId id="2147484045" r:id="rId3"/>
    <p:sldLayoutId id="2147484046" r:id="rId4"/>
    <p:sldLayoutId id="2147484047" r:id="rId5"/>
    <p:sldLayoutId id="2147484048" r:id="rId6"/>
    <p:sldLayoutId id="2147484049" r:id="rId7"/>
    <p:sldLayoutId id="2147484050" r:id="rId8"/>
    <p:sldLayoutId id="2147484051" r:id="rId9"/>
    <p:sldLayoutId id="2147484052" r:id="rId10"/>
    <p:sldLayoutId id="214748405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3663"/>
            <a:ext cx="8229600" cy="1138767"/>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594356"/>
            <a:ext cx="8229600" cy="4509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32975"/>
            <a:ext cx="2133600" cy="363773"/>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A9C59609-4A01-4105-BD62-19B7C3DD1BEC}" type="datetime1">
              <a:rPr lang="en-US" smtClean="0">
                <a:solidFill>
                  <a:prstClr val="black">
                    <a:tint val="75000"/>
                  </a:prstClr>
                </a:solidFill>
                <a:latin typeface="Calibri" pitchFamily="34" charset="0"/>
                <a:ea typeface="ヒラギノ角ゴ Pro W3" pitchFamily="1" charset="-128"/>
                <a:cs typeface="+mn-cs"/>
              </a:rPr>
              <a:t>12/19/2022</a:t>
            </a:fld>
            <a:endParaRPr lang="en-CA">
              <a:solidFill>
                <a:prstClr val="black">
                  <a:tint val="75000"/>
                </a:prstClr>
              </a:solidFill>
              <a:latin typeface="Calibri" pitchFamily="34" charset="0"/>
              <a:ea typeface="ヒラギノ角ゴ Pro W3" pitchFamily="1" charset="-128"/>
              <a:cs typeface="+mn-cs"/>
            </a:endParaRPr>
          </a:p>
        </p:txBody>
      </p:sp>
      <p:sp>
        <p:nvSpPr>
          <p:cNvPr id="5" name="4 Altbilgi Yer Tutucusu"/>
          <p:cNvSpPr>
            <a:spLocks noGrp="1"/>
          </p:cNvSpPr>
          <p:nvPr>
            <p:ph type="ftr" sz="quarter" idx="3"/>
          </p:nvPr>
        </p:nvSpPr>
        <p:spPr>
          <a:xfrm>
            <a:off x="3124200" y="6332975"/>
            <a:ext cx="2895600" cy="363773"/>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CA">
              <a:solidFill>
                <a:prstClr val="black">
                  <a:tint val="75000"/>
                </a:prstClr>
              </a:solidFill>
              <a:latin typeface="Calibri" pitchFamily="34" charset="0"/>
              <a:ea typeface="ヒラギノ角ゴ Pro W3" pitchFamily="1" charset="-128"/>
              <a:cs typeface="+mn-cs"/>
            </a:endParaRPr>
          </a:p>
        </p:txBody>
      </p:sp>
      <p:sp>
        <p:nvSpPr>
          <p:cNvPr id="6" name="5 Slayt Numarası Yer Tutucusu"/>
          <p:cNvSpPr>
            <a:spLocks noGrp="1"/>
          </p:cNvSpPr>
          <p:nvPr>
            <p:ph type="sldNum" sz="quarter" idx="4"/>
          </p:nvPr>
        </p:nvSpPr>
        <p:spPr>
          <a:xfrm>
            <a:off x="6553200" y="6332975"/>
            <a:ext cx="2133600" cy="363773"/>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F16F97C-866D-4F85-A1F6-DDF39F62CB6A}" type="slidenum">
              <a:rPr lang="en-CA" smtClean="0">
                <a:solidFill>
                  <a:prstClr val="black">
                    <a:tint val="75000"/>
                  </a:prstClr>
                </a:solidFill>
                <a:latin typeface="Calibri" pitchFamily="34" charset="0"/>
                <a:ea typeface="ヒラギノ角ゴ Pro W3" pitchFamily="1" charset="-128"/>
                <a:cs typeface="+mn-cs"/>
              </a:rPr>
              <a:pPr>
                <a:defRPr/>
              </a:pPr>
              <a:t>‹#›</a:t>
            </a:fld>
            <a:endParaRPr lang="en-CA">
              <a:solidFill>
                <a:prstClr val="black">
                  <a:tint val="75000"/>
                </a:prstClr>
              </a:solidFill>
              <a:latin typeface="Calibri" pitchFamily="34" charset="0"/>
              <a:ea typeface="ヒラギノ角ゴ Pro W3" pitchFamily="1" charset="-128"/>
              <a:cs typeface="+mn-cs"/>
            </a:endParaRPr>
          </a:p>
        </p:txBody>
      </p:sp>
    </p:spTree>
    <p:extLst>
      <p:ext uri="{BB962C8B-B14F-4D97-AF65-F5344CB8AC3E}">
        <p14:creationId xmlns:p14="http://schemas.microsoft.com/office/powerpoint/2010/main" val="2853284287"/>
      </p:ext>
    </p:extLst>
  </p:cSld>
  <p:clrMap bg1="lt1" tx1="dk1" bg2="lt2" tx2="dk2" accent1="accent1" accent2="accent2" accent3="accent3" accent4="accent4" accent5="accent5" accent6="accent6" hlink="hlink" folHlink="folHlink"/>
  <p:sldLayoutIdLst>
    <p:sldLayoutId id="2147484055" r:id="rId1"/>
    <p:sldLayoutId id="2147484056" r:id="rId2"/>
    <p:sldLayoutId id="2147484057" r:id="rId3"/>
    <p:sldLayoutId id="2147484058" r:id="rId4"/>
    <p:sldLayoutId id="2147484059" r:id="rId5"/>
    <p:sldLayoutId id="2147484060" r:id="rId6"/>
    <p:sldLayoutId id="2147484061" r:id="rId7"/>
    <p:sldLayoutId id="2147484062" r:id="rId8"/>
    <p:sldLayoutId id="2147484063" r:id="rId9"/>
    <p:sldLayoutId id="2147484064" r:id="rId10"/>
    <p:sldLayoutId id="214748406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3663"/>
            <a:ext cx="8229600" cy="1138767"/>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594356"/>
            <a:ext cx="8229600" cy="4509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32960"/>
            <a:ext cx="2133600" cy="363773"/>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E2CDB0F7-7A9A-4502-958E-C9FAFE79CEC4}" type="datetime1">
              <a:rPr lang="en-US" smtClean="0">
                <a:solidFill>
                  <a:prstClr val="black">
                    <a:tint val="75000"/>
                  </a:prstClr>
                </a:solidFill>
                <a:latin typeface="Calibri" pitchFamily="34" charset="0"/>
                <a:ea typeface="ヒラギノ角ゴ Pro W3" pitchFamily="1" charset="-128"/>
                <a:cs typeface="+mn-cs"/>
              </a:rPr>
              <a:t>12/19/2022</a:t>
            </a:fld>
            <a:endParaRPr lang="en-CA">
              <a:solidFill>
                <a:prstClr val="black">
                  <a:tint val="75000"/>
                </a:prstClr>
              </a:solidFill>
              <a:latin typeface="Calibri" pitchFamily="34" charset="0"/>
              <a:ea typeface="ヒラギノ角ゴ Pro W3" pitchFamily="1" charset="-128"/>
              <a:cs typeface="+mn-cs"/>
            </a:endParaRPr>
          </a:p>
        </p:txBody>
      </p:sp>
      <p:sp>
        <p:nvSpPr>
          <p:cNvPr id="5" name="4 Altbilgi Yer Tutucusu"/>
          <p:cNvSpPr>
            <a:spLocks noGrp="1"/>
          </p:cNvSpPr>
          <p:nvPr>
            <p:ph type="ftr" sz="quarter" idx="3"/>
          </p:nvPr>
        </p:nvSpPr>
        <p:spPr>
          <a:xfrm>
            <a:off x="3124200" y="6332960"/>
            <a:ext cx="2895600" cy="363773"/>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CA">
              <a:solidFill>
                <a:prstClr val="black">
                  <a:tint val="75000"/>
                </a:prstClr>
              </a:solidFill>
              <a:latin typeface="Calibri" pitchFamily="34" charset="0"/>
              <a:ea typeface="ヒラギノ角ゴ Pro W3" pitchFamily="1" charset="-128"/>
              <a:cs typeface="+mn-cs"/>
            </a:endParaRPr>
          </a:p>
        </p:txBody>
      </p:sp>
      <p:sp>
        <p:nvSpPr>
          <p:cNvPr id="6" name="5 Slayt Numarası Yer Tutucusu"/>
          <p:cNvSpPr>
            <a:spLocks noGrp="1"/>
          </p:cNvSpPr>
          <p:nvPr>
            <p:ph type="sldNum" sz="quarter" idx="4"/>
          </p:nvPr>
        </p:nvSpPr>
        <p:spPr>
          <a:xfrm>
            <a:off x="6553200" y="6332960"/>
            <a:ext cx="2133600" cy="363773"/>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F16F97C-866D-4F85-A1F6-DDF39F62CB6A}" type="slidenum">
              <a:rPr lang="en-CA" smtClean="0">
                <a:solidFill>
                  <a:prstClr val="black">
                    <a:tint val="75000"/>
                  </a:prstClr>
                </a:solidFill>
                <a:latin typeface="Calibri" pitchFamily="34" charset="0"/>
                <a:ea typeface="ヒラギノ角ゴ Pro W3" pitchFamily="1" charset="-128"/>
                <a:cs typeface="+mn-cs"/>
              </a:rPr>
              <a:pPr>
                <a:defRPr/>
              </a:pPr>
              <a:t>‹#›</a:t>
            </a:fld>
            <a:endParaRPr lang="en-CA">
              <a:solidFill>
                <a:prstClr val="black">
                  <a:tint val="75000"/>
                </a:prstClr>
              </a:solidFill>
              <a:latin typeface="Calibri" pitchFamily="34" charset="0"/>
              <a:ea typeface="ヒラギノ角ゴ Pro W3" pitchFamily="1" charset="-128"/>
              <a:cs typeface="+mn-cs"/>
            </a:endParaRPr>
          </a:p>
        </p:txBody>
      </p:sp>
    </p:spTree>
    <p:extLst>
      <p:ext uri="{BB962C8B-B14F-4D97-AF65-F5344CB8AC3E}">
        <p14:creationId xmlns:p14="http://schemas.microsoft.com/office/powerpoint/2010/main" val="381268891"/>
      </p:ext>
    </p:extLst>
  </p:cSld>
  <p:clrMap bg1="lt1" tx1="dk1" bg2="lt2" tx2="dk2" accent1="accent1" accent2="accent2" accent3="accent3" accent4="accent4" accent5="accent5" accent6="accent6" hlink="hlink" folHlink="folHlink"/>
  <p:sldLayoutIdLst>
    <p:sldLayoutId id="2147484067" r:id="rId1"/>
    <p:sldLayoutId id="2147484068" r:id="rId2"/>
    <p:sldLayoutId id="2147484069" r:id="rId3"/>
    <p:sldLayoutId id="2147484070" r:id="rId4"/>
    <p:sldLayoutId id="2147484071" r:id="rId5"/>
    <p:sldLayoutId id="2147484072" r:id="rId6"/>
    <p:sldLayoutId id="2147484073" r:id="rId7"/>
    <p:sldLayoutId id="2147484074" r:id="rId8"/>
    <p:sldLayoutId id="2147484075" r:id="rId9"/>
    <p:sldLayoutId id="2147484076" r:id="rId10"/>
    <p:sldLayoutId id="214748407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457200" y="273382"/>
            <a:ext cx="8229600" cy="113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p>
        </p:txBody>
      </p:sp>
      <p:sp>
        <p:nvSpPr>
          <p:cNvPr id="1027" name="Metin Yer Tutucusu 2"/>
          <p:cNvSpPr>
            <a:spLocks noGrp="1"/>
          </p:cNvSpPr>
          <p:nvPr>
            <p:ph type="body" idx="1"/>
          </p:nvPr>
        </p:nvSpPr>
        <p:spPr bwMode="auto">
          <a:xfrm>
            <a:off x="457200" y="1594273"/>
            <a:ext cx="8229600" cy="450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Veri Yer Tutucusu 3"/>
          <p:cNvSpPr>
            <a:spLocks noGrp="1"/>
          </p:cNvSpPr>
          <p:nvPr>
            <p:ph type="dt" sz="half" idx="2"/>
          </p:nvPr>
        </p:nvSpPr>
        <p:spPr>
          <a:xfrm>
            <a:off x="457200" y="6333518"/>
            <a:ext cx="2133600" cy="362507"/>
          </a:xfrm>
          <a:prstGeom prst="rect">
            <a:avLst/>
          </a:prstGeom>
        </p:spPr>
        <p:txBody>
          <a:bodyPr vert="horz" lIns="91440" tIns="45720" rIns="91440" bIns="45720" rtlCol="0" anchor="ctr"/>
          <a:lstStyle>
            <a:lvl1pPr algn="l" fontAlgn="auto">
              <a:spcBef>
                <a:spcPts val="0"/>
              </a:spcBef>
              <a:spcAft>
                <a:spcPts val="0"/>
              </a:spcAft>
              <a:defRPr sz="1200">
                <a:solidFill>
                  <a:schemeClr val="tx1"/>
                </a:solidFill>
                <a:latin typeface="+mn-lt"/>
                <a:cs typeface="+mn-cs"/>
              </a:defRPr>
            </a:lvl1pPr>
          </a:lstStyle>
          <a:p>
            <a:pPr>
              <a:defRPr/>
            </a:pPr>
            <a:fld id="{0FA360CE-4B50-43E2-B8B1-3951C73963E0}" type="datetime1">
              <a:rPr lang="en-US" smtClean="0">
                <a:solidFill>
                  <a:prstClr val="black">
                    <a:tint val="75000"/>
                  </a:prstClr>
                </a:solidFill>
              </a:rPr>
              <a:t>12/19/2022</a:t>
            </a:fld>
            <a:endParaRPr lang="en-CA">
              <a:solidFill>
                <a:prstClr val="black">
                  <a:tint val="75000"/>
                </a:prstClr>
              </a:solidFill>
            </a:endParaRPr>
          </a:p>
        </p:txBody>
      </p:sp>
      <p:sp>
        <p:nvSpPr>
          <p:cNvPr id="5" name="Altbilgi Yer Tutucusu 4"/>
          <p:cNvSpPr>
            <a:spLocks noGrp="1"/>
          </p:cNvSpPr>
          <p:nvPr>
            <p:ph type="ftr" sz="quarter" idx="3"/>
          </p:nvPr>
        </p:nvSpPr>
        <p:spPr>
          <a:xfrm>
            <a:off x="3124200" y="6333518"/>
            <a:ext cx="2895600" cy="362507"/>
          </a:xfrm>
          <a:prstGeom prst="rect">
            <a:avLst/>
          </a:prstGeom>
        </p:spPr>
        <p:txBody>
          <a:bodyPr vert="horz" lIns="91440" tIns="45720" rIns="91440" bIns="45720" rtlCol="0" anchor="ctr"/>
          <a:lstStyle>
            <a:lvl1pPr algn="ctr" fontAlgn="auto">
              <a:spcBef>
                <a:spcPts val="0"/>
              </a:spcBef>
              <a:spcAft>
                <a:spcPts val="0"/>
              </a:spcAft>
              <a:defRPr sz="1200">
                <a:solidFill>
                  <a:schemeClr val="tx1"/>
                </a:solidFill>
                <a:latin typeface="+mn-lt"/>
                <a:cs typeface="+mn-cs"/>
              </a:defRPr>
            </a:lvl1pPr>
          </a:lstStyle>
          <a:p>
            <a:pPr>
              <a:defRPr/>
            </a:pPr>
            <a:endParaRPr lang="en-CA">
              <a:solidFill>
                <a:prstClr val="black">
                  <a:tint val="75000"/>
                </a:prstClr>
              </a:solidFill>
            </a:endParaRPr>
          </a:p>
        </p:txBody>
      </p:sp>
      <p:sp>
        <p:nvSpPr>
          <p:cNvPr id="6" name="Slayt Numarası Yer Tutucusu 5"/>
          <p:cNvSpPr>
            <a:spLocks noGrp="1"/>
          </p:cNvSpPr>
          <p:nvPr>
            <p:ph type="sldNum" sz="quarter" idx="4"/>
          </p:nvPr>
        </p:nvSpPr>
        <p:spPr>
          <a:xfrm>
            <a:off x="6553200" y="6333518"/>
            <a:ext cx="2133600" cy="362507"/>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cs typeface="+mn-cs"/>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4079" r:id="rId1"/>
    <p:sldLayoutId id="2147484080" r:id="rId2"/>
    <p:sldLayoutId id="2147484081" r:id="rId3"/>
    <p:sldLayoutId id="2147484082" r:id="rId4"/>
    <p:sldLayoutId id="2147484083" r:id="rId5"/>
    <p:sldLayoutId id="2147484084" r:id="rId6"/>
    <p:sldLayoutId id="2147484085" r:id="rId7"/>
    <p:sldLayoutId id="2147484086" r:id="rId8"/>
    <p:sldLayoutId id="2147484087" r:id="rId9"/>
    <p:sldLayoutId id="2147484088" r:id="rId10"/>
  </p:sldLayoutIdLst>
  <p:transition spd="slow">
    <p:push dir="u"/>
  </p:transition>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utiger 95 Ultra Black" pitchFamily="50" charset="0"/>
        </a:defRPr>
      </a:lvl2pPr>
      <a:lvl3pPr algn="ctr" rtl="0" eaLnBrk="1" fontAlgn="base" hangingPunct="1">
        <a:spcBef>
          <a:spcPct val="0"/>
        </a:spcBef>
        <a:spcAft>
          <a:spcPct val="0"/>
        </a:spcAft>
        <a:defRPr sz="4400">
          <a:solidFill>
            <a:schemeClr val="tx1"/>
          </a:solidFill>
          <a:latin typeface="Frutiger 95 Ultra Black" pitchFamily="50" charset="0"/>
        </a:defRPr>
      </a:lvl3pPr>
      <a:lvl4pPr algn="ctr" rtl="0" eaLnBrk="1" fontAlgn="base" hangingPunct="1">
        <a:spcBef>
          <a:spcPct val="0"/>
        </a:spcBef>
        <a:spcAft>
          <a:spcPct val="0"/>
        </a:spcAft>
        <a:defRPr sz="4400">
          <a:solidFill>
            <a:schemeClr val="tx1"/>
          </a:solidFill>
          <a:latin typeface="Frutiger 95 Ultra Black" pitchFamily="50" charset="0"/>
        </a:defRPr>
      </a:lvl4pPr>
      <a:lvl5pPr algn="ctr" rtl="0" eaLnBrk="1" fontAlgn="base" hangingPunct="1">
        <a:spcBef>
          <a:spcPct val="0"/>
        </a:spcBef>
        <a:spcAft>
          <a:spcPct val="0"/>
        </a:spcAft>
        <a:defRPr sz="4400">
          <a:solidFill>
            <a:schemeClr val="tx1"/>
          </a:solidFill>
          <a:latin typeface="Frutiger 95 Ultra Black" pitchFamily="50" charset="0"/>
        </a:defRPr>
      </a:lvl5pPr>
      <a:lvl6pPr marL="457200" algn="ctr" rtl="0" eaLnBrk="1" fontAlgn="base" hangingPunct="1">
        <a:spcBef>
          <a:spcPct val="0"/>
        </a:spcBef>
        <a:spcAft>
          <a:spcPct val="0"/>
        </a:spcAft>
        <a:defRPr sz="4400">
          <a:solidFill>
            <a:schemeClr val="tx1"/>
          </a:solidFill>
          <a:latin typeface="Frutiger 95 Ultra Black" pitchFamily="50" charset="0"/>
        </a:defRPr>
      </a:lvl6pPr>
      <a:lvl7pPr marL="914400" algn="ctr" rtl="0" eaLnBrk="1" fontAlgn="base" hangingPunct="1">
        <a:spcBef>
          <a:spcPct val="0"/>
        </a:spcBef>
        <a:spcAft>
          <a:spcPct val="0"/>
        </a:spcAft>
        <a:defRPr sz="4400">
          <a:solidFill>
            <a:schemeClr val="tx1"/>
          </a:solidFill>
          <a:latin typeface="Frutiger 95 Ultra Black" pitchFamily="50" charset="0"/>
        </a:defRPr>
      </a:lvl7pPr>
      <a:lvl8pPr marL="1371600" algn="ctr" rtl="0" eaLnBrk="1" fontAlgn="base" hangingPunct="1">
        <a:spcBef>
          <a:spcPct val="0"/>
        </a:spcBef>
        <a:spcAft>
          <a:spcPct val="0"/>
        </a:spcAft>
        <a:defRPr sz="4400">
          <a:solidFill>
            <a:schemeClr val="tx1"/>
          </a:solidFill>
          <a:latin typeface="Frutiger 95 Ultra Black" pitchFamily="50" charset="0"/>
        </a:defRPr>
      </a:lvl8pPr>
      <a:lvl9pPr marL="1828800" algn="ctr" rtl="0" eaLnBrk="1" fontAlgn="base" hangingPunct="1">
        <a:spcBef>
          <a:spcPct val="0"/>
        </a:spcBef>
        <a:spcAft>
          <a:spcPct val="0"/>
        </a:spcAft>
        <a:defRPr sz="4400">
          <a:solidFill>
            <a:schemeClr val="tx1"/>
          </a:solidFill>
          <a:latin typeface="Frutiger 95 Ultra Black" pitchFamily="50"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5.xml"/></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0.png"/><Relationship Id="rId7" Type="http://schemas.openxmlformats.org/officeDocument/2006/relationships/diagramColors" Target="../diagrams/colors3.xml"/><Relationship Id="rId2" Type="http://schemas.openxmlformats.org/officeDocument/2006/relationships/notesSlide" Target="../notesSlides/notesSlide8.xml"/><Relationship Id="rId1" Type="http://schemas.openxmlformats.org/officeDocument/2006/relationships/slideLayout" Target="../slideLayouts/slideLayout49.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0.png"/><Relationship Id="rId7" Type="http://schemas.openxmlformats.org/officeDocument/2006/relationships/diagramColors" Target="../diagrams/colors4.xml"/><Relationship Id="rId2" Type="http://schemas.openxmlformats.org/officeDocument/2006/relationships/notesSlide" Target="../notesSlides/notesSlide9.xml"/><Relationship Id="rId1" Type="http://schemas.openxmlformats.org/officeDocument/2006/relationships/slideLayout" Target="../slideLayouts/slideLayout49.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49.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49.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9.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9.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1.xml"/><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hemeOverride" Target="../theme/themeOverride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9.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0.png"/><Relationship Id="rId1" Type="http://schemas.openxmlformats.org/officeDocument/2006/relationships/slideLayout" Target="../slideLayouts/slideLayout49.xml"/><Relationship Id="rId6" Type="http://schemas.openxmlformats.org/officeDocument/2006/relationships/image" Target="../media/image17.jpg"/><Relationship Id="rId5" Type="http://schemas.openxmlformats.org/officeDocument/2006/relationships/image" Target="../media/image16.jpe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5.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89.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8.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88.x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0.pn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49.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AD9"/>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8028384" y="175948"/>
            <a:ext cx="838200" cy="561974"/>
          </a:xfrm>
          <a:prstGeom prst="rect">
            <a:avLst/>
          </a:prstGeom>
          <a:noFill/>
          <a:ln w="9525">
            <a:noFill/>
            <a:miter lim="800000"/>
            <a:headEnd/>
            <a:tailEnd/>
          </a:ln>
        </p:spPr>
      </p:pic>
      <p:sp>
        <p:nvSpPr>
          <p:cNvPr id="3" name="2 Metin kutusu"/>
          <p:cNvSpPr txBox="1"/>
          <p:nvPr/>
        </p:nvSpPr>
        <p:spPr>
          <a:xfrm>
            <a:off x="-36512" y="941895"/>
            <a:ext cx="9226715" cy="1754326"/>
          </a:xfrm>
          <a:prstGeom prst="rect">
            <a:avLst/>
          </a:prstGeom>
          <a:noFill/>
        </p:spPr>
        <p:txBody>
          <a:bodyPr wrap="square" rtlCol="0">
            <a:spAutoFit/>
          </a:bodyPr>
          <a:lstStyle/>
          <a:p>
            <a:pPr algn="ctr"/>
            <a:r>
              <a:rPr lang="tr-TR" sz="5400" b="1" dirty="0" smtClean="0">
                <a:solidFill>
                  <a:prstClr val="white"/>
                </a:solidFill>
              </a:rPr>
              <a:t>KOBİGEL  - KOBİ GELİŞİM  </a:t>
            </a:r>
            <a:r>
              <a:rPr lang="tr-TR" sz="5400" b="1" dirty="0">
                <a:solidFill>
                  <a:prstClr val="white"/>
                </a:solidFill>
              </a:rPr>
              <a:t>DESTEK </a:t>
            </a:r>
            <a:r>
              <a:rPr lang="tr-TR" sz="5400" b="1" dirty="0" smtClean="0">
                <a:solidFill>
                  <a:prstClr val="white"/>
                </a:solidFill>
              </a:rPr>
              <a:t>PROGRAMI</a:t>
            </a:r>
            <a:endParaRPr lang="tr-TR" sz="5400" b="1" dirty="0">
              <a:solidFill>
                <a:prstClr val="white"/>
              </a:solidFill>
            </a:endParaRPr>
          </a:p>
        </p:txBody>
      </p:sp>
      <p:pic>
        <p:nvPicPr>
          <p:cNvPr id="7" name="Resim 6"/>
          <p:cNvPicPr/>
          <p:nvPr/>
        </p:nvPicPr>
        <p:blipFill rotWithShape="1">
          <a:blip r:embed="rId3"/>
          <a:srcRect l="49484" t="38895" r="8867" b="26283"/>
          <a:stretch/>
        </p:blipFill>
        <p:spPr bwMode="auto">
          <a:xfrm>
            <a:off x="1912159" y="2984252"/>
            <a:ext cx="5180227" cy="27579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4673720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3"/>
          <p:cNvPicPr>
            <a:picLocks noChangeAspect="1" noChangeArrowheads="1"/>
          </p:cNvPicPr>
          <p:nvPr/>
        </p:nvPicPr>
        <p:blipFill>
          <a:blip r:embed="rId3" cstate="print"/>
          <a:srcRect/>
          <a:stretch>
            <a:fillRect/>
          </a:stretch>
        </p:blipFill>
        <p:spPr bwMode="auto">
          <a:xfrm>
            <a:off x="8172400" y="176024"/>
            <a:ext cx="720080" cy="507913"/>
          </a:xfrm>
          <a:prstGeom prst="rect">
            <a:avLst/>
          </a:prstGeom>
          <a:noFill/>
          <a:ln w="9525">
            <a:noFill/>
            <a:miter lim="800000"/>
            <a:headEnd/>
            <a:tailEnd/>
          </a:ln>
        </p:spPr>
      </p:pic>
      <p:grpSp>
        <p:nvGrpSpPr>
          <p:cNvPr id="25" name="Grup 24"/>
          <p:cNvGrpSpPr/>
          <p:nvPr/>
        </p:nvGrpSpPr>
        <p:grpSpPr>
          <a:xfrm>
            <a:off x="271736" y="413450"/>
            <a:ext cx="8332712" cy="338554"/>
            <a:chOff x="271736" y="514606"/>
            <a:chExt cx="8332712" cy="338554"/>
          </a:xfrm>
        </p:grpSpPr>
        <p:sp>
          <p:nvSpPr>
            <p:cNvPr id="30" name="3 Metin kutusu"/>
            <p:cNvSpPr txBox="1"/>
            <p:nvPr/>
          </p:nvSpPr>
          <p:spPr>
            <a:xfrm>
              <a:off x="271736" y="514606"/>
              <a:ext cx="7632848" cy="338554"/>
            </a:xfrm>
            <a:prstGeom prst="rect">
              <a:avLst/>
            </a:prstGeom>
            <a:noFill/>
          </p:spPr>
          <p:txBody>
            <a:bodyPr wrap="square" rtlCol="0">
              <a:spAutoFit/>
            </a:bodyPr>
            <a:lstStyle/>
            <a:p>
              <a:r>
                <a:rPr lang="tr-TR" sz="1600" b="1" dirty="0" smtClean="0">
                  <a:solidFill>
                    <a:srgbClr val="00BAD9"/>
                  </a:solidFill>
                </a:rPr>
                <a:t>KOBİGEL - KOBİ GELİŞİM DESTEK PROGRAMI </a:t>
              </a:r>
              <a:r>
                <a:rPr lang="tr-TR" sz="1600" b="1" dirty="0">
                  <a:solidFill>
                    <a:schemeClr val="accent1">
                      <a:lumMod val="60000"/>
                      <a:lumOff val="40000"/>
                    </a:schemeClr>
                  </a:solidFill>
                </a:rPr>
                <a:t>|</a:t>
              </a:r>
              <a:r>
                <a:rPr lang="tr-TR" sz="1600" b="1" dirty="0">
                  <a:solidFill>
                    <a:schemeClr val="bg2">
                      <a:lumMod val="90000"/>
                    </a:schemeClr>
                  </a:solidFill>
                </a:rPr>
                <a:t> </a:t>
              </a:r>
              <a:r>
                <a:rPr lang="tr-TR" sz="1600" b="1" dirty="0">
                  <a:solidFill>
                    <a:srgbClr val="0070C0"/>
                  </a:solidFill>
                </a:rPr>
                <a:t>2022 – </a:t>
              </a:r>
              <a:r>
                <a:rPr lang="tr-TR" sz="1600" b="1" dirty="0" smtClean="0">
                  <a:solidFill>
                    <a:srgbClr val="0070C0"/>
                  </a:solidFill>
                </a:rPr>
                <a:t>03 </a:t>
              </a:r>
              <a:r>
                <a:rPr lang="tr-TR" sz="1600" b="1" dirty="0">
                  <a:solidFill>
                    <a:srgbClr val="0070C0"/>
                  </a:solidFill>
                </a:rPr>
                <a:t>Proje Teklif Çağrısı</a:t>
              </a:r>
            </a:p>
          </p:txBody>
        </p:sp>
        <p:cxnSp>
          <p:nvCxnSpPr>
            <p:cNvPr id="31" name="Düz Bağlayıcı 30"/>
            <p:cNvCxnSpPr/>
            <p:nvPr/>
          </p:nvCxnSpPr>
          <p:spPr>
            <a:xfrm>
              <a:off x="271736" y="853160"/>
              <a:ext cx="833271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 name="Dikdörtgen 1"/>
          <p:cNvSpPr/>
          <p:nvPr/>
        </p:nvSpPr>
        <p:spPr>
          <a:xfrm>
            <a:off x="0" y="5144492"/>
            <a:ext cx="8994426" cy="1754326"/>
          </a:xfrm>
          <a:prstGeom prst="rect">
            <a:avLst/>
          </a:prstGeom>
        </p:spPr>
        <p:txBody>
          <a:bodyPr wrap="square">
            <a:spAutoFit/>
          </a:bodyPr>
          <a:lstStyle/>
          <a:p>
            <a:pPr algn="just">
              <a:spcBef>
                <a:spcPts val="600"/>
              </a:spcBef>
            </a:pPr>
            <a:r>
              <a:rPr lang="tr-TR" sz="1400" dirty="0" smtClean="0">
                <a:solidFill>
                  <a:srgbClr val="FF0000"/>
                </a:solidFill>
              </a:rPr>
              <a:t>*</a:t>
            </a:r>
            <a:r>
              <a:rPr lang="tr-TR" sz="1400" dirty="0">
                <a:solidFill>
                  <a:schemeClr val="accent1">
                    <a:lumMod val="50000"/>
                  </a:schemeClr>
                </a:solidFill>
              </a:rPr>
              <a:t>Geri Ödemeli </a:t>
            </a:r>
            <a:r>
              <a:rPr lang="tr-TR" sz="1400" dirty="0">
                <a:solidFill>
                  <a:schemeClr val="accent1">
                    <a:lumMod val="50000"/>
                  </a:schemeClr>
                </a:solidFill>
                <a:ea typeface="+mn-ea"/>
              </a:rPr>
              <a:t>Destekler</a:t>
            </a:r>
            <a:r>
              <a:rPr lang="tr-TR" sz="1400" dirty="0">
                <a:solidFill>
                  <a:schemeClr val="accent1">
                    <a:lumMod val="50000"/>
                  </a:schemeClr>
                </a:solidFill>
              </a:rPr>
              <a:t> için, destek ödeme aşamasında destek tutarı kadar teminat mektubu veya KGF kefalet mektubu ibraz edilmek zorundadır. Geri ödemeler, proje bitişinden 12 ay sonra başlamak üzere dörder aylık dönemde altı eşit taksitte yapılır, faiz veya komisyon alınmaz. </a:t>
            </a:r>
          </a:p>
          <a:p>
            <a:pPr algn="just">
              <a:spcBef>
                <a:spcPts val="600"/>
              </a:spcBef>
            </a:pPr>
            <a:r>
              <a:rPr lang="tr-TR" sz="1400" dirty="0" smtClean="0">
                <a:solidFill>
                  <a:srgbClr val="FF0000"/>
                </a:solidFill>
              </a:rPr>
              <a:t>**</a:t>
            </a:r>
            <a:r>
              <a:rPr lang="tr-TR" sz="1400" dirty="0" smtClean="0">
                <a:solidFill>
                  <a:schemeClr val="accent1">
                    <a:lumMod val="50000"/>
                  </a:schemeClr>
                </a:solidFill>
              </a:rPr>
              <a:t>Personel </a:t>
            </a:r>
            <a:r>
              <a:rPr lang="tr-TR" sz="1400" dirty="0">
                <a:solidFill>
                  <a:schemeClr val="accent1">
                    <a:lumMod val="50000"/>
                  </a:schemeClr>
                </a:solidFill>
              </a:rPr>
              <a:t>giderleri için, öğrenim durumu katsayısına göre belirlenen tutarda (oran uygulanmadan) geri ödemesiz destek verilir</a:t>
            </a:r>
            <a:r>
              <a:rPr lang="tr-TR" sz="1400" dirty="0" smtClean="0">
                <a:solidFill>
                  <a:schemeClr val="accent1">
                    <a:lumMod val="50000"/>
                  </a:schemeClr>
                </a:solidFill>
              </a:rPr>
              <a:t>.</a:t>
            </a:r>
          </a:p>
          <a:p>
            <a:pPr algn="just">
              <a:spcBef>
                <a:spcPts val="600"/>
              </a:spcBef>
            </a:pPr>
            <a:r>
              <a:rPr lang="tr-TR" sz="1400" dirty="0" smtClean="0">
                <a:solidFill>
                  <a:srgbClr val="FF0000"/>
                </a:solidFill>
              </a:rPr>
              <a:t>***</a:t>
            </a:r>
            <a:r>
              <a:rPr lang="tr-TR" sz="1400" dirty="0" smtClean="0">
                <a:solidFill>
                  <a:schemeClr val="accent1">
                    <a:lumMod val="50000"/>
                  </a:schemeClr>
                </a:solidFill>
              </a:rPr>
              <a:t> </a:t>
            </a:r>
            <a:r>
              <a:rPr lang="tr-TR" sz="1400" dirty="0">
                <a:solidFill>
                  <a:schemeClr val="accent1">
                    <a:lumMod val="50000"/>
                  </a:schemeClr>
                </a:solidFill>
                <a:ea typeface="+mn-ea"/>
              </a:rPr>
              <a:t>Desteğin başlangıç tarihinden itibaren 4 (dört) ay içerisinde talep edilmesi halinde teminat karşılığında erken ödeme yapılabilir. </a:t>
            </a:r>
          </a:p>
        </p:txBody>
      </p:sp>
      <p:sp>
        <p:nvSpPr>
          <p:cNvPr id="37" name="Slayt Numarası Yer Tutucusu 1"/>
          <p:cNvSpPr txBox="1">
            <a:spLocks/>
          </p:cNvSpPr>
          <p:nvPr/>
        </p:nvSpPr>
        <p:spPr>
          <a:xfrm>
            <a:off x="6372225" y="6456811"/>
            <a:ext cx="2133600" cy="362508"/>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solidFill>
                <a:latin typeface="+mn-lt"/>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a:defRPr/>
            </a:pPr>
            <a:fld id="{FF16F97C-866D-4F85-A1F6-DDF39F62CB6A}" type="slidenum">
              <a:rPr lang="en-CA" smtClean="0">
                <a:latin typeface="Calibri" panose="020F0502020204030204" pitchFamily="34" charset="0"/>
              </a:rPr>
              <a:pPr>
                <a:defRPr/>
              </a:pPr>
              <a:t>10</a:t>
            </a:fld>
            <a:endParaRPr lang="en-CA" dirty="0">
              <a:latin typeface="Calibri" panose="020F0502020204030204" pitchFamily="34" charset="0"/>
            </a:endParaRPr>
          </a:p>
        </p:txBody>
      </p:sp>
      <p:graphicFrame>
        <p:nvGraphicFramePr>
          <p:cNvPr id="9" name="Diyagram 8"/>
          <p:cNvGraphicFramePr/>
          <p:nvPr>
            <p:extLst>
              <p:ext uri="{D42A27DB-BD31-4B8C-83A1-F6EECF244321}">
                <p14:modId xmlns:p14="http://schemas.microsoft.com/office/powerpoint/2010/main" val="169532359"/>
              </p:ext>
            </p:extLst>
          </p:nvPr>
        </p:nvGraphicFramePr>
        <p:xfrm>
          <a:off x="1187624" y="881308"/>
          <a:ext cx="7806802" cy="41191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370366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3"/>
          <p:cNvPicPr>
            <a:picLocks noChangeAspect="1" noChangeArrowheads="1"/>
          </p:cNvPicPr>
          <p:nvPr/>
        </p:nvPicPr>
        <p:blipFill>
          <a:blip r:embed="rId3" cstate="print"/>
          <a:srcRect/>
          <a:stretch>
            <a:fillRect/>
          </a:stretch>
        </p:blipFill>
        <p:spPr bwMode="auto">
          <a:xfrm>
            <a:off x="8172400" y="176024"/>
            <a:ext cx="720080" cy="507913"/>
          </a:xfrm>
          <a:prstGeom prst="rect">
            <a:avLst/>
          </a:prstGeom>
          <a:noFill/>
          <a:ln w="9525">
            <a:noFill/>
            <a:miter lim="800000"/>
            <a:headEnd/>
            <a:tailEnd/>
          </a:ln>
        </p:spPr>
      </p:pic>
      <p:grpSp>
        <p:nvGrpSpPr>
          <p:cNvPr id="25" name="Grup 24"/>
          <p:cNvGrpSpPr/>
          <p:nvPr/>
        </p:nvGrpSpPr>
        <p:grpSpPr>
          <a:xfrm>
            <a:off x="271736" y="341442"/>
            <a:ext cx="8332712" cy="584775"/>
            <a:chOff x="271736" y="514606"/>
            <a:chExt cx="8332712" cy="584775"/>
          </a:xfrm>
        </p:grpSpPr>
        <p:sp>
          <p:nvSpPr>
            <p:cNvPr id="30" name="3 Metin kutusu"/>
            <p:cNvSpPr txBox="1"/>
            <p:nvPr/>
          </p:nvSpPr>
          <p:spPr>
            <a:xfrm>
              <a:off x="271736" y="514606"/>
              <a:ext cx="7632848" cy="584775"/>
            </a:xfrm>
            <a:prstGeom prst="rect">
              <a:avLst/>
            </a:prstGeom>
            <a:noFill/>
          </p:spPr>
          <p:txBody>
            <a:bodyPr wrap="square" rtlCol="0">
              <a:spAutoFit/>
            </a:bodyPr>
            <a:lstStyle/>
            <a:p>
              <a:r>
                <a:rPr lang="tr-TR" sz="1600" b="1" dirty="0" smtClean="0">
                  <a:solidFill>
                    <a:srgbClr val="00BAD9"/>
                  </a:solidFill>
                </a:rPr>
                <a:t>KOBİGEL - KOBİ GELİŞİM DESTEK PROGRAMI </a:t>
              </a:r>
              <a:r>
                <a:rPr lang="tr-TR" sz="1600" b="1" dirty="0">
                  <a:solidFill>
                    <a:schemeClr val="accent1">
                      <a:lumMod val="60000"/>
                      <a:lumOff val="40000"/>
                    </a:schemeClr>
                  </a:solidFill>
                </a:rPr>
                <a:t>|</a:t>
              </a:r>
              <a:r>
                <a:rPr lang="tr-TR" sz="1600" b="1" dirty="0">
                  <a:solidFill>
                    <a:schemeClr val="bg2">
                      <a:lumMod val="90000"/>
                    </a:schemeClr>
                  </a:solidFill>
                </a:rPr>
                <a:t> </a:t>
              </a:r>
              <a:r>
                <a:rPr lang="tr-TR" sz="1600" b="1" dirty="0">
                  <a:solidFill>
                    <a:srgbClr val="0070C0"/>
                  </a:solidFill>
                </a:rPr>
                <a:t>2022 – </a:t>
              </a:r>
              <a:r>
                <a:rPr lang="tr-TR" sz="1600" b="1" dirty="0" smtClean="0">
                  <a:solidFill>
                    <a:srgbClr val="0070C0"/>
                  </a:solidFill>
                </a:rPr>
                <a:t>03 </a:t>
              </a:r>
              <a:r>
                <a:rPr lang="tr-TR" sz="1600" b="1" dirty="0">
                  <a:solidFill>
                    <a:srgbClr val="0070C0"/>
                  </a:solidFill>
                </a:rPr>
                <a:t>Proje Teklif Çağrısı</a:t>
              </a:r>
            </a:p>
            <a:p>
              <a:endParaRPr lang="tr-TR" sz="1600" b="1" dirty="0">
                <a:solidFill>
                  <a:srgbClr val="00BAD9"/>
                </a:solidFill>
              </a:endParaRPr>
            </a:p>
          </p:txBody>
        </p:sp>
        <p:cxnSp>
          <p:nvCxnSpPr>
            <p:cNvPr id="31" name="Düz Bağlayıcı 30"/>
            <p:cNvCxnSpPr/>
            <p:nvPr/>
          </p:nvCxnSpPr>
          <p:spPr>
            <a:xfrm>
              <a:off x="271736" y="853160"/>
              <a:ext cx="833271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7" name="Slayt Numarası Yer Tutucusu 1"/>
          <p:cNvSpPr txBox="1">
            <a:spLocks/>
          </p:cNvSpPr>
          <p:nvPr/>
        </p:nvSpPr>
        <p:spPr>
          <a:xfrm>
            <a:off x="6372225" y="6456811"/>
            <a:ext cx="2133600" cy="362508"/>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solidFill>
                <a:latin typeface="+mn-lt"/>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a:defRPr/>
            </a:pPr>
            <a:fld id="{FF16F97C-866D-4F85-A1F6-DDF39F62CB6A}" type="slidenum">
              <a:rPr lang="en-CA" smtClean="0">
                <a:latin typeface="Calibri" panose="020F0502020204030204" pitchFamily="34" charset="0"/>
              </a:rPr>
              <a:pPr>
                <a:defRPr/>
              </a:pPr>
              <a:t>11</a:t>
            </a:fld>
            <a:endParaRPr lang="en-CA" dirty="0">
              <a:latin typeface="Calibri" panose="020F0502020204030204" pitchFamily="34" charset="0"/>
            </a:endParaRPr>
          </a:p>
        </p:txBody>
      </p:sp>
      <p:graphicFrame>
        <p:nvGraphicFramePr>
          <p:cNvPr id="7" name="Diyagram 6"/>
          <p:cNvGraphicFramePr/>
          <p:nvPr>
            <p:extLst>
              <p:ext uri="{D42A27DB-BD31-4B8C-83A1-F6EECF244321}">
                <p14:modId xmlns:p14="http://schemas.microsoft.com/office/powerpoint/2010/main" val="1818384908"/>
              </p:ext>
            </p:extLst>
          </p:nvPr>
        </p:nvGraphicFramePr>
        <p:xfrm>
          <a:off x="611560" y="926217"/>
          <a:ext cx="7704856" cy="50103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816762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3"/>
          <p:cNvPicPr>
            <a:picLocks noChangeAspect="1" noChangeArrowheads="1"/>
          </p:cNvPicPr>
          <p:nvPr/>
        </p:nvPicPr>
        <p:blipFill>
          <a:blip r:embed="rId3" cstate="print"/>
          <a:srcRect/>
          <a:stretch>
            <a:fillRect/>
          </a:stretch>
        </p:blipFill>
        <p:spPr bwMode="auto">
          <a:xfrm>
            <a:off x="8172400" y="175986"/>
            <a:ext cx="720080" cy="507913"/>
          </a:xfrm>
          <a:prstGeom prst="rect">
            <a:avLst/>
          </a:prstGeom>
          <a:noFill/>
          <a:ln w="9525">
            <a:noFill/>
            <a:miter lim="800000"/>
            <a:headEnd/>
            <a:tailEnd/>
          </a:ln>
        </p:spPr>
      </p:pic>
      <p:graphicFrame>
        <p:nvGraphicFramePr>
          <p:cNvPr id="5" name="Tablo 4"/>
          <p:cNvGraphicFramePr>
            <a:graphicFrameLocks noGrp="1"/>
          </p:cNvGraphicFramePr>
          <p:nvPr>
            <p:extLst>
              <p:ext uri="{D42A27DB-BD31-4B8C-83A1-F6EECF244321}">
                <p14:modId xmlns:p14="http://schemas.microsoft.com/office/powerpoint/2010/main" val="3982548095"/>
              </p:ext>
            </p:extLst>
          </p:nvPr>
        </p:nvGraphicFramePr>
        <p:xfrm>
          <a:off x="233990" y="2328226"/>
          <a:ext cx="8640960" cy="3573318"/>
        </p:xfrm>
        <a:graphic>
          <a:graphicData uri="http://schemas.openxmlformats.org/drawingml/2006/table">
            <a:tbl>
              <a:tblPr firstRow="1" bandRow="1">
                <a:tableStyleId>{5A111915-BE36-4E01-A7E5-04B1672EAD32}</a:tableStyleId>
              </a:tblPr>
              <a:tblGrid>
                <a:gridCol w="8640960">
                  <a:extLst>
                    <a:ext uri="{9D8B030D-6E8A-4147-A177-3AD203B41FA5}">
                      <a16:colId xmlns:a16="http://schemas.microsoft.com/office/drawing/2014/main" val="20000"/>
                    </a:ext>
                  </a:extLst>
                </a:gridCol>
              </a:tblGrid>
              <a:tr h="3573318">
                <a:tc>
                  <a:txBody>
                    <a:bodyPr/>
                    <a:lstStyle/>
                    <a:p>
                      <a:pPr marL="285750" indent="-285750">
                        <a:buFont typeface="Arial" panose="020B0604020202020204" pitchFamily="34" charset="0"/>
                        <a:buChar char="•"/>
                      </a:pPr>
                      <a:endParaRPr lang="tr-TR" sz="1800" b="1" kern="1200" dirty="0" smtClean="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pPr marL="285750" indent="-285750" algn="just">
                        <a:buFont typeface="Arial" panose="020B0604020202020204" pitchFamily="34" charset="0"/>
                        <a:buChar char="•"/>
                      </a:pPr>
                      <a:r>
                        <a:rPr lang="tr-TR" sz="1800" b="1" kern="1200" dirty="0" smtClean="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Projesinde</a:t>
                      </a:r>
                      <a:r>
                        <a:rPr lang="tr-TR" sz="1800" b="1" kern="1200" dirty="0" smtClean="0">
                          <a:solidFill>
                            <a:schemeClr val="bg1"/>
                          </a:solidFill>
                          <a:effectLst/>
                          <a:latin typeface="Calibri" panose="020F0502020204030204" pitchFamily="34" charset="0"/>
                          <a:ea typeface="+mn-ea"/>
                          <a:cs typeface="Calibri" panose="020F0502020204030204" pitchFamily="34" charset="0"/>
                        </a:rPr>
                        <a:t> üretim verimliliğini arttırmaya yönelik faaliyetleri </a:t>
                      </a:r>
                      <a:r>
                        <a:rPr lang="tr-TR" sz="1800" b="1" u="sng" kern="1200" dirty="0" smtClean="0">
                          <a:solidFill>
                            <a:schemeClr val="bg1"/>
                          </a:solidFill>
                          <a:effectLst/>
                          <a:latin typeface="Calibri" panose="020F0502020204030204" pitchFamily="34" charset="0"/>
                          <a:ea typeface="+mn-ea"/>
                          <a:cs typeface="Calibri" panose="020F0502020204030204" pitchFamily="34" charset="0"/>
                        </a:rPr>
                        <a:t>olan işletmeler</a:t>
                      </a:r>
                      <a:r>
                        <a:rPr lang="tr-TR" sz="1800" b="1" kern="1200" dirty="0" smtClean="0">
                          <a:solidFill>
                            <a:schemeClr val="bg1"/>
                          </a:solidFill>
                          <a:effectLst/>
                          <a:latin typeface="Calibri" panose="020F0502020204030204" pitchFamily="34" charset="0"/>
                          <a:ea typeface="+mn-ea"/>
                          <a:cs typeface="Calibri" panose="020F0502020204030204" pitchFamily="34" charset="0"/>
                        </a:rPr>
                        <a:t>; proje öncesindeki verimlilik ile proje sonrasında ulaşılması istenen verimlilik düzeyini sayısal olarak karşılaştırarak, üretim verimliliğini artırma tekniklerini ve bu tekniklerin proje giderleri ile ilişkisini </a:t>
                      </a:r>
                      <a:r>
                        <a:rPr lang="tr-TR" sz="1800" b="1" kern="1200" dirty="0" smtClean="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açıklayacaktır</a:t>
                      </a:r>
                      <a:r>
                        <a:rPr lang="tr-TR" sz="1800" b="1" kern="1200" dirty="0" smtClean="0">
                          <a:solidFill>
                            <a:schemeClr val="bg1"/>
                          </a:solidFill>
                          <a:effectLst/>
                          <a:latin typeface="Calibri" panose="020F0502020204030204" pitchFamily="34" charset="0"/>
                          <a:ea typeface="+mn-ea"/>
                          <a:cs typeface="Calibri" panose="020F0502020204030204" pitchFamily="34" charset="0"/>
                        </a:rPr>
                        <a:t>.</a:t>
                      </a:r>
                    </a:p>
                    <a:p>
                      <a:pPr algn="just"/>
                      <a:r>
                        <a:rPr lang="tr-TR" sz="1800" b="1" kern="1200" dirty="0" smtClean="0">
                          <a:solidFill>
                            <a:schemeClr val="bg1"/>
                          </a:solidFill>
                          <a:effectLst/>
                          <a:latin typeface="+mn-lt"/>
                          <a:ea typeface="+mn-ea"/>
                          <a:cs typeface="+mn-cs"/>
                        </a:rPr>
                        <a:t> </a:t>
                      </a:r>
                    </a:p>
                    <a:p>
                      <a:pPr marL="285750" indent="-285750" algn="just">
                        <a:buFont typeface="Arial" panose="020B0604020202020204" pitchFamily="34" charset="0"/>
                        <a:buChar char="•"/>
                      </a:pPr>
                      <a:r>
                        <a:rPr lang="tr-TR" sz="1800" b="1" kern="1200" dirty="0" smtClean="0">
                          <a:solidFill>
                            <a:schemeClr val="bg1"/>
                          </a:solidFill>
                          <a:effectLst/>
                          <a:latin typeface="Calibri" panose="020F0502020204030204" pitchFamily="34" charset="0"/>
                          <a:ea typeface="+mn-ea"/>
                          <a:cs typeface="Calibri" panose="020F0502020204030204" pitchFamily="34" charset="0"/>
                        </a:rPr>
                        <a:t>Projesinde üretim maliyetlerini azaltmaya yönelik faaliyetleri </a:t>
                      </a:r>
                      <a:r>
                        <a:rPr lang="tr-TR" sz="1800" b="1" u="sng" kern="1200" dirty="0" smtClean="0">
                          <a:solidFill>
                            <a:schemeClr val="bg1"/>
                          </a:solidFill>
                          <a:effectLst/>
                          <a:latin typeface="Calibri" panose="020F0502020204030204" pitchFamily="34" charset="0"/>
                          <a:ea typeface="+mn-ea"/>
                          <a:cs typeface="Calibri" panose="020F0502020204030204" pitchFamily="34" charset="0"/>
                        </a:rPr>
                        <a:t>olan işletmeler</a:t>
                      </a:r>
                      <a:r>
                        <a:rPr lang="tr-TR" sz="1800" b="1" kern="1200" dirty="0" smtClean="0">
                          <a:solidFill>
                            <a:schemeClr val="bg1"/>
                          </a:solidFill>
                          <a:effectLst/>
                          <a:latin typeface="Calibri" panose="020F0502020204030204" pitchFamily="34" charset="0"/>
                          <a:ea typeface="+mn-ea"/>
                          <a:cs typeface="Calibri" panose="020F0502020204030204" pitchFamily="34" charset="0"/>
                        </a:rPr>
                        <a:t>; proje </a:t>
                      </a:r>
                      <a:r>
                        <a:rPr lang="tr-TR" sz="1800" b="1" kern="1200" dirty="0" smtClean="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kapsamında</a:t>
                      </a:r>
                      <a:r>
                        <a:rPr lang="tr-TR" sz="1800" b="1" kern="1200" dirty="0" smtClean="0">
                          <a:solidFill>
                            <a:schemeClr val="bg1"/>
                          </a:solidFill>
                          <a:effectLst/>
                          <a:latin typeface="Calibri" panose="020F0502020204030204" pitchFamily="34" charset="0"/>
                          <a:ea typeface="+mn-ea"/>
                          <a:cs typeface="Calibri" panose="020F0502020204030204" pitchFamily="34" charset="0"/>
                        </a:rPr>
                        <a:t>; proje öncesindeki maliyetler ile proje sonrasında ulaşılması istenen maliyet düzeyini sayısal olarak karşılaştırarak, üretim maliyetlerini azaltma tekniklerini ve bu tekniklerin proje giderleri ile ilişkisini açıklayacaktır.  </a:t>
                      </a:r>
                    </a:p>
                    <a:p>
                      <a:pPr marL="0" lvl="0" indent="0" algn="just">
                        <a:spcAft>
                          <a:spcPts val="0"/>
                        </a:spcAft>
                        <a:buClr>
                          <a:srgbClr val="FFFF00"/>
                        </a:buClr>
                        <a:buFont typeface="Wingdings" panose="05000000000000000000" pitchFamily="2" charset="2"/>
                        <a:buNone/>
                        <a:tabLst>
                          <a:tab pos="66675" algn="l"/>
                        </a:tabLst>
                      </a:pPr>
                      <a:endParaRPr lang="tr-TR" sz="1400" b="1" kern="1200" dirty="0" smtClean="0">
                        <a:solidFill>
                          <a:schemeClr val="bg1"/>
                        </a:solidFill>
                        <a:effectLst/>
                        <a:latin typeface="Calibri" panose="020F0502020204030204" pitchFamily="34" charset="0"/>
                        <a:ea typeface="Times New Roman" panose="02020603050405020304" pitchFamily="18" charset="0"/>
                        <a:cs typeface="+mn-cs"/>
                      </a:endParaRPr>
                    </a:p>
                  </a:txBody>
                  <a:tcPr marT="45551" marB="45551">
                    <a:solidFill>
                      <a:schemeClr val="tx2">
                        <a:lumMod val="75000"/>
                      </a:schemeClr>
                    </a:solidFill>
                  </a:tcPr>
                </a:tc>
                <a:extLst>
                  <a:ext uri="{0D108BD9-81ED-4DB2-BD59-A6C34878D82A}">
                    <a16:rowId xmlns:a16="http://schemas.microsoft.com/office/drawing/2014/main" val="10000"/>
                  </a:ext>
                </a:extLst>
              </a:tr>
            </a:tbl>
          </a:graphicData>
        </a:graphic>
      </p:graphicFrame>
      <p:sp>
        <p:nvSpPr>
          <p:cNvPr id="10" name="Düz Bağlayıcı 9"/>
          <p:cNvSpPr/>
          <p:nvPr/>
        </p:nvSpPr>
        <p:spPr>
          <a:xfrm flipV="1">
            <a:off x="1447377" y="1976139"/>
            <a:ext cx="7411246" cy="26235"/>
          </a:xfrm>
          <a:prstGeom prst="line">
            <a:avLst/>
          </a:prstGeom>
          <a:scene3d>
            <a:camera prst="orthographicFront"/>
            <a:lightRig rig="threePt" dir="t">
              <a:rot lat="0" lon="0" rev="7500000"/>
            </a:lightRig>
          </a:scene3d>
          <a:sp3d z="127000" prstMaterial="matte"/>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sp>
      <p:sp>
        <p:nvSpPr>
          <p:cNvPr id="15" name="Dikdörtgen 14"/>
          <p:cNvSpPr/>
          <p:nvPr/>
        </p:nvSpPr>
        <p:spPr>
          <a:xfrm>
            <a:off x="1447377" y="1773496"/>
            <a:ext cx="7488832" cy="4577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Dikdörtgen 15"/>
          <p:cNvSpPr/>
          <p:nvPr/>
        </p:nvSpPr>
        <p:spPr>
          <a:xfrm>
            <a:off x="107504" y="751962"/>
            <a:ext cx="8751119" cy="92456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pPr lvl="0" algn="just"/>
            <a:r>
              <a:rPr lang="tr-TR" sz="1600" b="1" dirty="0">
                <a:solidFill>
                  <a:srgbClr val="006597"/>
                </a:solidFill>
                <a:latin typeface="Calibri" panose="020F0502020204030204" pitchFamily="34" charset="0"/>
              </a:rPr>
              <a:t>PROJE TEKLİF ÇAĞRISINA ÖZEL OLARAK PROJE BAŞVURU FORMUNUN </a:t>
            </a:r>
            <a:r>
              <a:rPr lang="tr-TR" sz="1600" b="1" dirty="0" smtClean="0">
                <a:solidFill>
                  <a:srgbClr val="006597"/>
                </a:solidFill>
                <a:latin typeface="Calibri" panose="020F0502020204030204" pitchFamily="34" charset="0"/>
              </a:rPr>
              <a:t>2.11 </a:t>
            </a:r>
            <a:r>
              <a:rPr lang="tr-TR" sz="1600" b="1" dirty="0">
                <a:solidFill>
                  <a:srgbClr val="006597"/>
                </a:solidFill>
                <a:latin typeface="Calibri" panose="020F0502020204030204" pitchFamily="34" charset="0"/>
              </a:rPr>
              <a:t>NUMARALI “ÇAĞRIYA ÖZEL HUSUSLAR” BÖLÜMÜNDE YER VERİLMESİ GEREKEN İLAVE BİLGİLER</a:t>
            </a:r>
          </a:p>
          <a:p>
            <a:pPr marL="171450" lvl="0" indent="-171450">
              <a:buFontTx/>
              <a:buChar char="-"/>
            </a:pPr>
            <a:r>
              <a:rPr lang="tr-TR" sz="1200" b="1" dirty="0" smtClean="0">
                <a:solidFill>
                  <a:srgbClr val="006597"/>
                </a:solidFill>
                <a:latin typeface="Calibri" panose="020F0502020204030204" pitchFamily="34" charset="0"/>
              </a:rPr>
              <a:t>100 </a:t>
            </a:r>
            <a:r>
              <a:rPr lang="tr-TR" sz="1200" b="1" dirty="0">
                <a:solidFill>
                  <a:srgbClr val="006597"/>
                </a:solidFill>
                <a:latin typeface="Calibri" panose="020F0502020204030204" pitchFamily="34" charset="0"/>
              </a:rPr>
              <a:t>puan üzerinden 30 puanlık teknik değerlendirmede esas alınacaktır </a:t>
            </a:r>
            <a:r>
              <a:rPr lang="tr-TR" sz="1200" b="1" dirty="0" smtClean="0">
                <a:solidFill>
                  <a:srgbClr val="006597"/>
                </a:solidFill>
                <a:latin typeface="Calibri" panose="020F0502020204030204" pitchFamily="34" charset="0"/>
              </a:rPr>
              <a:t>– </a:t>
            </a:r>
          </a:p>
          <a:p>
            <a:pPr marL="171450" lvl="0" indent="-171450">
              <a:buFontTx/>
              <a:buChar char="-"/>
            </a:pPr>
            <a:endParaRPr lang="tr-TR" sz="1200" b="1" dirty="0">
              <a:solidFill>
                <a:srgbClr val="006597"/>
              </a:solidFill>
              <a:latin typeface="Calibri" panose="020F0502020204030204" pitchFamily="34" charset="0"/>
            </a:endParaRPr>
          </a:p>
        </p:txBody>
      </p:sp>
      <p:sp>
        <p:nvSpPr>
          <p:cNvPr id="22" name="Dikdörtgen 21"/>
          <p:cNvSpPr/>
          <p:nvPr/>
        </p:nvSpPr>
        <p:spPr>
          <a:xfrm>
            <a:off x="1441799" y="3853085"/>
            <a:ext cx="7488832" cy="4577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8" name="Dikdörtgen 27"/>
          <p:cNvSpPr/>
          <p:nvPr/>
        </p:nvSpPr>
        <p:spPr>
          <a:xfrm>
            <a:off x="1369791" y="5575943"/>
            <a:ext cx="7488832" cy="4577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34" name="Grup 33"/>
          <p:cNvGrpSpPr/>
          <p:nvPr/>
        </p:nvGrpSpPr>
        <p:grpSpPr>
          <a:xfrm>
            <a:off x="271736" y="354450"/>
            <a:ext cx="8332712" cy="338554"/>
            <a:chOff x="271736" y="527614"/>
            <a:chExt cx="8332712" cy="338554"/>
          </a:xfrm>
        </p:grpSpPr>
        <p:sp>
          <p:nvSpPr>
            <p:cNvPr id="35" name="3 Metin kutusu"/>
            <p:cNvSpPr txBox="1"/>
            <p:nvPr/>
          </p:nvSpPr>
          <p:spPr>
            <a:xfrm>
              <a:off x="395536" y="527614"/>
              <a:ext cx="7632848" cy="338554"/>
            </a:xfrm>
            <a:prstGeom prst="rect">
              <a:avLst/>
            </a:prstGeom>
            <a:noFill/>
          </p:spPr>
          <p:txBody>
            <a:bodyPr wrap="square" rtlCol="0">
              <a:spAutoFit/>
            </a:bodyPr>
            <a:lstStyle/>
            <a:p>
              <a:r>
                <a:rPr lang="tr-TR" sz="1600" b="1" dirty="0">
                  <a:solidFill>
                    <a:srgbClr val="00BAD9"/>
                  </a:solidFill>
                </a:rPr>
                <a:t>KOBİGEL - KOBİ GELİŞİM DESTEK PROGRAMI </a:t>
              </a:r>
              <a:r>
                <a:rPr lang="tr-TR" sz="1600" b="1" dirty="0" smtClean="0">
                  <a:solidFill>
                    <a:schemeClr val="accent1">
                      <a:lumMod val="60000"/>
                      <a:lumOff val="40000"/>
                    </a:schemeClr>
                  </a:solidFill>
                </a:rPr>
                <a:t>|</a:t>
              </a:r>
              <a:r>
                <a:rPr lang="tr-TR" sz="1600" b="1" dirty="0" smtClean="0">
                  <a:solidFill>
                    <a:schemeClr val="bg2">
                      <a:lumMod val="90000"/>
                    </a:schemeClr>
                  </a:solidFill>
                </a:rPr>
                <a:t> </a:t>
              </a:r>
              <a:r>
                <a:rPr lang="tr-TR" sz="1600" b="1" dirty="0">
                  <a:solidFill>
                    <a:srgbClr val="0070C0"/>
                  </a:solidFill>
                </a:rPr>
                <a:t>2022 – </a:t>
              </a:r>
              <a:r>
                <a:rPr lang="tr-TR" sz="1600" b="1" dirty="0" smtClean="0">
                  <a:solidFill>
                    <a:srgbClr val="0070C0"/>
                  </a:solidFill>
                </a:rPr>
                <a:t>03 </a:t>
              </a:r>
              <a:r>
                <a:rPr lang="tr-TR" sz="1600" b="1" dirty="0">
                  <a:solidFill>
                    <a:srgbClr val="0070C0"/>
                  </a:solidFill>
                </a:rPr>
                <a:t>Proje Teklif Çağrısı</a:t>
              </a:r>
            </a:p>
          </p:txBody>
        </p:sp>
        <p:cxnSp>
          <p:nvCxnSpPr>
            <p:cNvPr id="36" name="Düz Bağlayıcı 35"/>
            <p:cNvCxnSpPr/>
            <p:nvPr/>
          </p:nvCxnSpPr>
          <p:spPr>
            <a:xfrm>
              <a:off x="271736" y="853160"/>
              <a:ext cx="833271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6" name="Slayt Numarası Yer Tutucusu 1"/>
          <p:cNvSpPr txBox="1">
            <a:spLocks/>
          </p:cNvSpPr>
          <p:nvPr/>
        </p:nvSpPr>
        <p:spPr>
          <a:xfrm>
            <a:off x="6372225" y="6456811"/>
            <a:ext cx="2133600" cy="362508"/>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solidFill>
                <a:latin typeface="+mn-lt"/>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a:defRPr/>
            </a:pPr>
            <a:fld id="{FF16F97C-866D-4F85-A1F6-DDF39F62CB6A}" type="slidenum">
              <a:rPr lang="en-CA" smtClean="0">
                <a:latin typeface="Calibri" panose="020F0502020204030204" pitchFamily="34" charset="0"/>
              </a:rPr>
              <a:pPr>
                <a:defRPr/>
              </a:pPr>
              <a:t>12</a:t>
            </a:fld>
            <a:endParaRPr lang="en-CA" dirty="0">
              <a:latin typeface="Calibri" panose="020F0502020204030204" pitchFamily="34" charset="0"/>
            </a:endParaRPr>
          </a:p>
        </p:txBody>
      </p:sp>
      <p:sp>
        <p:nvSpPr>
          <p:cNvPr id="17" name="Dikdörtgen 16"/>
          <p:cNvSpPr/>
          <p:nvPr/>
        </p:nvSpPr>
        <p:spPr>
          <a:xfrm>
            <a:off x="233990" y="1584285"/>
            <a:ext cx="8624633" cy="730550"/>
          </a:xfrm>
          <a:prstGeom prst="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106680" tIns="106680" rIns="106680" bIns="106680" numCol="1" spcCol="1270" anchor="t" anchorCtr="0">
            <a:noAutofit/>
          </a:bodyPr>
          <a:lstStyle/>
          <a:p>
            <a:pPr lvl="0" algn="ctr"/>
            <a:r>
              <a:rPr lang="tr-TR" sz="2000" b="1" dirty="0" smtClean="0">
                <a:solidFill>
                  <a:srgbClr val="006597"/>
                </a:solidFill>
                <a:latin typeface="Calibri" panose="020F0502020204030204" pitchFamily="34" charset="0"/>
                <a:cs typeface="Calibri" panose="020F0502020204030204" pitchFamily="34" charset="0"/>
              </a:rPr>
              <a:t>Üretimde </a:t>
            </a:r>
            <a:r>
              <a:rPr lang="tr-TR" sz="2000" b="1" dirty="0">
                <a:solidFill>
                  <a:srgbClr val="006597"/>
                </a:solidFill>
                <a:latin typeface="Calibri" panose="020F0502020204030204" pitchFamily="34" charset="0"/>
                <a:cs typeface="Calibri" panose="020F0502020204030204" pitchFamily="34" charset="0"/>
              </a:rPr>
              <a:t>verimlilik arttırma ve/veya üretim maliyetlerini düşürme amacıyla mevcut imalat süreçlerinin geliştirilmesi </a:t>
            </a:r>
          </a:p>
        </p:txBody>
      </p:sp>
    </p:spTree>
    <p:extLst>
      <p:ext uri="{BB962C8B-B14F-4D97-AF65-F5344CB8AC3E}">
        <p14:creationId xmlns:p14="http://schemas.microsoft.com/office/powerpoint/2010/main" val="34305319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3"/>
          <p:cNvPicPr>
            <a:picLocks noChangeAspect="1" noChangeArrowheads="1"/>
          </p:cNvPicPr>
          <p:nvPr/>
        </p:nvPicPr>
        <p:blipFill>
          <a:blip r:embed="rId3" cstate="print"/>
          <a:srcRect/>
          <a:stretch>
            <a:fillRect/>
          </a:stretch>
        </p:blipFill>
        <p:spPr bwMode="auto">
          <a:xfrm>
            <a:off x="8172400" y="175986"/>
            <a:ext cx="720080" cy="507913"/>
          </a:xfrm>
          <a:prstGeom prst="rect">
            <a:avLst/>
          </a:prstGeom>
          <a:noFill/>
          <a:ln w="9525">
            <a:noFill/>
            <a:miter lim="800000"/>
            <a:headEnd/>
            <a:tailEnd/>
          </a:ln>
        </p:spPr>
      </p:pic>
      <p:graphicFrame>
        <p:nvGraphicFramePr>
          <p:cNvPr id="5" name="Tablo 4"/>
          <p:cNvGraphicFramePr>
            <a:graphicFrameLocks noGrp="1"/>
          </p:cNvGraphicFramePr>
          <p:nvPr>
            <p:extLst>
              <p:ext uri="{D42A27DB-BD31-4B8C-83A1-F6EECF244321}">
                <p14:modId xmlns:p14="http://schemas.microsoft.com/office/powerpoint/2010/main" val="3695026774"/>
              </p:ext>
            </p:extLst>
          </p:nvPr>
        </p:nvGraphicFramePr>
        <p:xfrm>
          <a:off x="233990" y="2328226"/>
          <a:ext cx="8640960" cy="3962062"/>
        </p:xfrm>
        <a:graphic>
          <a:graphicData uri="http://schemas.openxmlformats.org/drawingml/2006/table">
            <a:tbl>
              <a:tblPr firstRow="1" bandRow="1">
                <a:tableStyleId>{5A111915-BE36-4E01-A7E5-04B1672EAD32}</a:tableStyleId>
              </a:tblPr>
              <a:tblGrid>
                <a:gridCol w="8640960">
                  <a:extLst>
                    <a:ext uri="{9D8B030D-6E8A-4147-A177-3AD203B41FA5}">
                      <a16:colId xmlns:a16="http://schemas.microsoft.com/office/drawing/2014/main" val="20000"/>
                    </a:ext>
                  </a:extLst>
                </a:gridCol>
              </a:tblGrid>
              <a:tr h="3896386">
                <a:tc>
                  <a:txBody>
                    <a:bodyPr/>
                    <a:lstStyle/>
                    <a:p>
                      <a:pPr marL="285750" indent="-285750" algn="just">
                        <a:buFont typeface="Arial" panose="020B0604020202020204" pitchFamily="34" charset="0"/>
                        <a:buChar char="•"/>
                      </a:pPr>
                      <a:r>
                        <a:rPr lang="tr-TR" sz="1600" b="1" kern="1200" dirty="0" smtClean="0">
                          <a:solidFill>
                            <a:schemeClr val="bg1"/>
                          </a:solidFill>
                          <a:effectLst/>
                          <a:latin typeface="Calibri" panose="020F0502020204030204" pitchFamily="34" charset="0"/>
                          <a:ea typeface="+mn-ea"/>
                          <a:cs typeface="Calibri" panose="020F0502020204030204" pitchFamily="34" charset="0"/>
                        </a:rPr>
                        <a:t>Projesinde ürün kalitesini artırmaya yönelik faaliyetleri </a:t>
                      </a:r>
                      <a:r>
                        <a:rPr lang="tr-TR" sz="1600" b="1" u="sng" kern="1200" dirty="0" smtClean="0">
                          <a:solidFill>
                            <a:schemeClr val="bg1"/>
                          </a:solidFill>
                          <a:effectLst/>
                          <a:latin typeface="Calibri" panose="020F0502020204030204" pitchFamily="34" charset="0"/>
                          <a:ea typeface="+mn-ea"/>
                          <a:cs typeface="Calibri" panose="020F0502020204030204" pitchFamily="34" charset="0"/>
                        </a:rPr>
                        <a:t>olan işletmeler</a:t>
                      </a:r>
                      <a:r>
                        <a:rPr lang="tr-TR" sz="1600" b="1" kern="1200" dirty="0" smtClean="0">
                          <a:solidFill>
                            <a:schemeClr val="bg1"/>
                          </a:solidFill>
                          <a:effectLst/>
                          <a:latin typeface="Calibri" panose="020F0502020204030204" pitchFamily="34" charset="0"/>
                          <a:ea typeface="+mn-ea"/>
                          <a:cs typeface="Calibri" panose="020F0502020204030204" pitchFamily="34" charset="0"/>
                        </a:rPr>
                        <a:t>; “Ürün Performansı”, “Ürünün Uygunluğu (ürünün müşteri beklenti ve gereksinimlerini karşılama düzeyi)”, “Ürünün Dayanıklılığı” ve “Çevre Dostu Olma (doğaya zarar vermemesi veya asgari düzeyde zarar verme niteliği)” </a:t>
                      </a:r>
                      <a:r>
                        <a:rPr lang="tr-TR" sz="1600" b="1" kern="1200" dirty="0" err="1" smtClean="0">
                          <a:solidFill>
                            <a:schemeClr val="bg1"/>
                          </a:solidFill>
                          <a:effectLst/>
                          <a:latin typeface="Calibri" panose="020F0502020204030204" pitchFamily="34" charset="0"/>
                          <a:ea typeface="+mn-ea"/>
                          <a:cs typeface="Calibri" panose="020F0502020204030204" pitchFamily="34" charset="0"/>
                        </a:rPr>
                        <a:t>v.b</a:t>
                      </a:r>
                      <a:r>
                        <a:rPr lang="tr-TR" sz="1600" b="1" kern="1200" dirty="0" smtClean="0">
                          <a:solidFill>
                            <a:schemeClr val="bg1"/>
                          </a:solidFill>
                          <a:effectLst/>
                          <a:latin typeface="Calibri" panose="020F0502020204030204" pitchFamily="34" charset="0"/>
                          <a:ea typeface="+mn-ea"/>
                          <a:cs typeface="Calibri" panose="020F0502020204030204" pitchFamily="34" charset="0"/>
                        </a:rPr>
                        <a:t>. kriterleri çerçevesinde kalite düzeylerini nasıl geliştireceklerini belirterek; proje öncesindeki kalite düzeyi ile proje sonrasında ulaşılmak istenen kalite düzeyini açıklayacaktır. Ayrıca müşteri beklentilerini karşılayacak ürün kalite ve </a:t>
                      </a:r>
                      <a:r>
                        <a:rPr lang="tr-TR" sz="1600" b="1" kern="1200" dirty="0" err="1" smtClean="0">
                          <a:solidFill>
                            <a:schemeClr val="bg1"/>
                          </a:solidFill>
                          <a:effectLst/>
                          <a:latin typeface="Calibri" panose="020F0502020204030204" pitchFamily="34" charset="0"/>
                          <a:ea typeface="+mn-ea"/>
                          <a:cs typeface="Calibri" panose="020F0502020204030204" pitchFamily="34" charset="0"/>
                        </a:rPr>
                        <a:t>spesifikasyonlarına</a:t>
                      </a:r>
                      <a:r>
                        <a:rPr lang="tr-TR" sz="1600" b="1" kern="1200" dirty="0" smtClean="0">
                          <a:solidFill>
                            <a:schemeClr val="bg1"/>
                          </a:solidFill>
                          <a:effectLst/>
                          <a:latin typeface="Calibri" panose="020F0502020204030204" pitchFamily="34" charset="0"/>
                          <a:ea typeface="+mn-ea"/>
                          <a:cs typeface="Calibri" panose="020F0502020204030204" pitchFamily="34" charset="0"/>
                        </a:rPr>
                        <a:t> erişilmesi için kullanılacak teknikler (varsa buna yönelik ihtiyaç duyulan test  / standart / belge türlerini, makine – teçhizat ve yazılım vb.), bu tekniklerin proje giderleri ile ilişkisini ve mevcut durumda ihtiyacın nasıl karşılandığını açıklayacaktır.</a:t>
                      </a:r>
                    </a:p>
                    <a:p>
                      <a:pPr algn="just"/>
                      <a:r>
                        <a:rPr lang="tr-TR" sz="1400" b="1" kern="1200" dirty="0" smtClean="0">
                          <a:solidFill>
                            <a:schemeClr val="bg1"/>
                          </a:solidFill>
                          <a:effectLst/>
                          <a:latin typeface="+mn-lt"/>
                          <a:ea typeface="+mn-ea"/>
                          <a:cs typeface="+mn-cs"/>
                        </a:rPr>
                        <a:t> </a:t>
                      </a:r>
                    </a:p>
                    <a:p>
                      <a:pPr marL="285750" indent="-285750" algn="just">
                        <a:buFont typeface="Arial" panose="020B0604020202020204" pitchFamily="34" charset="0"/>
                        <a:buChar char="•"/>
                      </a:pPr>
                      <a:r>
                        <a:rPr lang="tr-TR" sz="1600" b="1" kern="1200" dirty="0" smtClean="0">
                          <a:solidFill>
                            <a:schemeClr val="bg1"/>
                          </a:solidFill>
                          <a:effectLst/>
                          <a:latin typeface="Calibri" panose="020F0502020204030204" pitchFamily="34" charset="0"/>
                          <a:ea typeface="+mn-ea"/>
                          <a:cs typeface="Calibri" panose="020F0502020204030204" pitchFamily="34" charset="0"/>
                        </a:rPr>
                        <a:t>Projesinde ürün kalitesinde sürekliliği (ürün özelliklerinin üründen ürüne farklılık göstermemesi) sağlamaya yönelik faaliyetleri </a:t>
                      </a:r>
                      <a:r>
                        <a:rPr lang="tr-TR" sz="1600" b="1" u="sng" kern="1200" dirty="0" smtClean="0">
                          <a:solidFill>
                            <a:schemeClr val="bg1"/>
                          </a:solidFill>
                          <a:effectLst/>
                          <a:latin typeface="Calibri" panose="020F0502020204030204" pitchFamily="34" charset="0"/>
                          <a:ea typeface="+mn-ea"/>
                          <a:cs typeface="Calibri" panose="020F0502020204030204" pitchFamily="34" charset="0"/>
                        </a:rPr>
                        <a:t>olan işletmeler; </a:t>
                      </a:r>
                      <a:r>
                        <a:rPr lang="tr-TR" sz="1600" b="1" kern="1200" dirty="0" smtClean="0">
                          <a:solidFill>
                            <a:schemeClr val="bg1"/>
                          </a:solidFill>
                          <a:effectLst/>
                          <a:latin typeface="Calibri" panose="020F0502020204030204" pitchFamily="34" charset="0"/>
                          <a:ea typeface="+mn-ea"/>
                          <a:cs typeface="Calibri" panose="020F0502020204030204" pitchFamily="34" charset="0"/>
                        </a:rPr>
                        <a:t>proje öncesindeki durumu (ürünlerinde görülen hata yüzdesi ve nedenleri vb.) ve proje sonrasında sağlayacakları iyileşme düzeyini belirterek; kalite sürekliliğinin sağlanmasında kullanılacak teknikler (varsa buna yönelik ihtiyaç duyulan test  / standart / belge türlerini, makine – teçhizat ve yazılım vb.) ve bu tekniklerin proje giderleri ile ilişkisini açıklayacaktır. </a:t>
                      </a:r>
                    </a:p>
                  </a:txBody>
                  <a:tcPr marT="45551" marB="45551">
                    <a:solidFill>
                      <a:schemeClr val="tx2">
                        <a:lumMod val="75000"/>
                      </a:schemeClr>
                    </a:solidFill>
                  </a:tcPr>
                </a:tc>
                <a:extLst>
                  <a:ext uri="{0D108BD9-81ED-4DB2-BD59-A6C34878D82A}">
                    <a16:rowId xmlns:a16="http://schemas.microsoft.com/office/drawing/2014/main" val="10000"/>
                  </a:ext>
                </a:extLst>
              </a:tr>
            </a:tbl>
          </a:graphicData>
        </a:graphic>
      </p:graphicFrame>
      <p:sp>
        <p:nvSpPr>
          <p:cNvPr id="10" name="Düz Bağlayıcı 9"/>
          <p:cNvSpPr/>
          <p:nvPr/>
        </p:nvSpPr>
        <p:spPr>
          <a:xfrm flipV="1">
            <a:off x="1447377" y="1976139"/>
            <a:ext cx="7411246" cy="26235"/>
          </a:xfrm>
          <a:prstGeom prst="line">
            <a:avLst/>
          </a:prstGeom>
          <a:scene3d>
            <a:camera prst="orthographicFront"/>
            <a:lightRig rig="threePt" dir="t">
              <a:rot lat="0" lon="0" rev="7500000"/>
            </a:lightRig>
          </a:scene3d>
          <a:sp3d z="127000" prstMaterial="matte"/>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sp>
      <p:sp>
        <p:nvSpPr>
          <p:cNvPr id="15" name="Dikdörtgen 14"/>
          <p:cNvSpPr/>
          <p:nvPr/>
        </p:nvSpPr>
        <p:spPr>
          <a:xfrm>
            <a:off x="1447377" y="1773496"/>
            <a:ext cx="7488832" cy="4577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Dikdörtgen 15"/>
          <p:cNvSpPr/>
          <p:nvPr/>
        </p:nvSpPr>
        <p:spPr>
          <a:xfrm>
            <a:off x="107504" y="751962"/>
            <a:ext cx="8751119" cy="92456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pPr lvl="0" algn="just"/>
            <a:r>
              <a:rPr lang="tr-TR" sz="1600" b="1" dirty="0">
                <a:solidFill>
                  <a:srgbClr val="006597"/>
                </a:solidFill>
                <a:latin typeface="Calibri" panose="020F0502020204030204" pitchFamily="34" charset="0"/>
              </a:rPr>
              <a:t>PROJE TEKLİF ÇAĞRISINA ÖZEL OLARAK PROJE BAŞVURU FORMUNUN </a:t>
            </a:r>
            <a:r>
              <a:rPr lang="tr-TR" sz="1600" b="1" dirty="0" smtClean="0">
                <a:solidFill>
                  <a:srgbClr val="006597"/>
                </a:solidFill>
                <a:latin typeface="Calibri" panose="020F0502020204030204" pitchFamily="34" charset="0"/>
              </a:rPr>
              <a:t>2.11 </a:t>
            </a:r>
            <a:r>
              <a:rPr lang="tr-TR" sz="1600" b="1" dirty="0">
                <a:solidFill>
                  <a:srgbClr val="006597"/>
                </a:solidFill>
                <a:latin typeface="Calibri" panose="020F0502020204030204" pitchFamily="34" charset="0"/>
              </a:rPr>
              <a:t>NUMARALI “ÇAĞRIYA ÖZEL HUSUSLAR” BÖLÜMÜNDE YER VERİLMESİ GEREKEN İLAVE BİLGİLER</a:t>
            </a:r>
          </a:p>
          <a:p>
            <a:pPr marL="171450" lvl="0" indent="-171450">
              <a:buFontTx/>
              <a:buChar char="-"/>
            </a:pPr>
            <a:r>
              <a:rPr lang="tr-TR" sz="1200" b="1" dirty="0" smtClean="0">
                <a:solidFill>
                  <a:srgbClr val="006597"/>
                </a:solidFill>
                <a:latin typeface="Calibri" panose="020F0502020204030204" pitchFamily="34" charset="0"/>
              </a:rPr>
              <a:t>100 </a:t>
            </a:r>
            <a:r>
              <a:rPr lang="tr-TR" sz="1200" b="1" dirty="0">
                <a:solidFill>
                  <a:srgbClr val="006597"/>
                </a:solidFill>
                <a:latin typeface="Calibri" panose="020F0502020204030204" pitchFamily="34" charset="0"/>
              </a:rPr>
              <a:t>puan üzerinden 30 puanlık teknik değerlendirmede esas alınacaktır </a:t>
            </a:r>
            <a:r>
              <a:rPr lang="tr-TR" sz="1200" b="1" dirty="0" smtClean="0">
                <a:solidFill>
                  <a:srgbClr val="006597"/>
                </a:solidFill>
                <a:latin typeface="Calibri" panose="020F0502020204030204" pitchFamily="34" charset="0"/>
              </a:rPr>
              <a:t>– </a:t>
            </a:r>
          </a:p>
          <a:p>
            <a:pPr marL="171450" lvl="0" indent="-171450">
              <a:buFontTx/>
              <a:buChar char="-"/>
            </a:pPr>
            <a:endParaRPr lang="tr-TR" sz="1200" b="1" dirty="0">
              <a:solidFill>
                <a:srgbClr val="006597"/>
              </a:solidFill>
              <a:latin typeface="Calibri" panose="020F0502020204030204" pitchFamily="34" charset="0"/>
            </a:endParaRPr>
          </a:p>
        </p:txBody>
      </p:sp>
      <p:sp>
        <p:nvSpPr>
          <p:cNvPr id="22" name="Dikdörtgen 21"/>
          <p:cNvSpPr/>
          <p:nvPr/>
        </p:nvSpPr>
        <p:spPr>
          <a:xfrm>
            <a:off x="1441799" y="3853085"/>
            <a:ext cx="7488832" cy="4577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8" name="Dikdörtgen 27"/>
          <p:cNvSpPr/>
          <p:nvPr/>
        </p:nvSpPr>
        <p:spPr>
          <a:xfrm>
            <a:off x="1369791" y="5575943"/>
            <a:ext cx="7488832" cy="4577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34" name="Grup 33"/>
          <p:cNvGrpSpPr/>
          <p:nvPr/>
        </p:nvGrpSpPr>
        <p:grpSpPr>
          <a:xfrm>
            <a:off x="271736" y="354450"/>
            <a:ext cx="8332712" cy="338554"/>
            <a:chOff x="271736" y="527614"/>
            <a:chExt cx="8332712" cy="338554"/>
          </a:xfrm>
        </p:grpSpPr>
        <p:sp>
          <p:nvSpPr>
            <p:cNvPr id="35" name="3 Metin kutusu"/>
            <p:cNvSpPr txBox="1"/>
            <p:nvPr/>
          </p:nvSpPr>
          <p:spPr>
            <a:xfrm>
              <a:off x="395536" y="527614"/>
              <a:ext cx="7632848" cy="338554"/>
            </a:xfrm>
            <a:prstGeom prst="rect">
              <a:avLst/>
            </a:prstGeom>
            <a:noFill/>
          </p:spPr>
          <p:txBody>
            <a:bodyPr wrap="square" rtlCol="0">
              <a:spAutoFit/>
            </a:bodyPr>
            <a:lstStyle/>
            <a:p>
              <a:r>
                <a:rPr lang="tr-TR" sz="1600" b="1" dirty="0">
                  <a:solidFill>
                    <a:srgbClr val="00BAD9"/>
                  </a:solidFill>
                </a:rPr>
                <a:t>KOBİGEL - KOBİ GELİŞİM DESTEK PROGRAMI </a:t>
              </a:r>
              <a:r>
                <a:rPr lang="tr-TR" sz="1600" b="1" dirty="0" smtClean="0">
                  <a:solidFill>
                    <a:schemeClr val="accent1">
                      <a:lumMod val="60000"/>
                      <a:lumOff val="40000"/>
                    </a:schemeClr>
                  </a:solidFill>
                </a:rPr>
                <a:t>|</a:t>
              </a:r>
              <a:r>
                <a:rPr lang="tr-TR" sz="1600" b="1" dirty="0" smtClean="0">
                  <a:solidFill>
                    <a:schemeClr val="bg2">
                      <a:lumMod val="90000"/>
                    </a:schemeClr>
                  </a:solidFill>
                </a:rPr>
                <a:t> </a:t>
              </a:r>
              <a:r>
                <a:rPr lang="tr-TR" sz="1600" b="1" dirty="0">
                  <a:solidFill>
                    <a:srgbClr val="0070C0"/>
                  </a:solidFill>
                </a:rPr>
                <a:t>2022 – </a:t>
              </a:r>
              <a:r>
                <a:rPr lang="tr-TR" sz="1600" b="1" dirty="0" smtClean="0">
                  <a:solidFill>
                    <a:srgbClr val="0070C0"/>
                  </a:solidFill>
                </a:rPr>
                <a:t>03 </a:t>
              </a:r>
              <a:r>
                <a:rPr lang="tr-TR" sz="1600" b="1" dirty="0">
                  <a:solidFill>
                    <a:srgbClr val="0070C0"/>
                  </a:solidFill>
                </a:rPr>
                <a:t>Proje Teklif Çağrısı</a:t>
              </a:r>
            </a:p>
          </p:txBody>
        </p:sp>
        <p:cxnSp>
          <p:nvCxnSpPr>
            <p:cNvPr id="36" name="Düz Bağlayıcı 35"/>
            <p:cNvCxnSpPr/>
            <p:nvPr/>
          </p:nvCxnSpPr>
          <p:spPr>
            <a:xfrm>
              <a:off x="271736" y="853160"/>
              <a:ext cx="833271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6" name="Slayt Numarası Yer Tutucusu 1"/>
          <p:cNvSpPr txBox="1">
            <a:spLocks/>
          </p:cNvSpPr>
          <p:nvPr/>
        </p:nvSpPr>
        <p:spPr>
          <a:xfrm>
            <a:off x="6372225" y="6456811"/>
            <a:ext cx="2133600" cy="362508"/>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solidFill>
                <a:latin typeface="+mn-lt"/>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a:defRPr/>
            </a:pPr>
            <a:fld id="{FF16F97C-866D-4F85-A1F6-DDF39F62CB6A}" type="slidenum">
              <a:rPr lang="en-CA" smtClean="0">
                <a:latin typeface="Calibri" panose="020F0502020204030204" pitchFamily="34" charset="0"/>
              </a:rPr>
              <a:pPr>
                <a:defRPr/>
              </a:pPr>
              <a:t>13</a:t>
            </a:fld>
            <a:endParaRPr lang="en-CA" dirty="0">
              <a:latin typeface="Calibri" panose="020F0502020204030204" pitchFamily="34" charset="0"/>
            </a:endParaRPr>
          </a:p>
        </p:txBody>
      </p:sp>
      <p:sp>
        <p:nvSpPr>
          <p:cNvPr id="17" name="Dikdörtgen 16"/>
          <p:cNvSpPr/>
          <p:nvPr/>
        </p:nvSpPr>
        <p:spPr>
          <a:xfrm>
            <a:off x="233990" y="1584285"/>
            <a:ext cx="8624633" cy="730550"/>
          </a:xfrm>
          <a:prstGeom prst="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106680" tIns="106680" rIns="106680" bIns="106680" numCol="1" spcCol="1270" anchor="t" anchorCtr="0">
            <a:noAutofit/>
          </a:bodyPr>
          <a:lstStyle/>
          <a:p>
            <a:pPr lvl="0" algn="ctr"/>
            <a:r>
              <a:rPr lang="tr-TR" sz="2000" b="1" dirty="0" smtClean="0">
                <a:solidFill>
                  <a:srgbClr val="006597"/>
                </a:solidFill>
                <a:latin typeface="Calibri" panose="020F0502020204030204" pitchFamily="34" charset="0"/>
                <a:cs typeface="Calibri" panose="020F0502020204030204" pitchFamily="34" charset="0"/>
              </a:rPr>
              <a:t>Ürün </a:t>
            </a:r>
            <a:r>
              <a:rPr lang="tr-TR" sz="2000" b="1" dirty="0">
                <a:solidFill>
                  <a:srgbClr val="006597"/>
                </a:solidFill>
                <a:latin typeface="Calibri" panose="020F0502020204030204" pitchFamily="34" charset="0"/>
                <a:cs typeface="Calibri" panose="020F0502020204030204" pitchFamily="34" charset="0"/>
              </a:rPr>
              <a:t>kalitesinin artırılması ve/veya ürün kalitesinde sürekliliğinin sağlanması </a:t>
            </a:r>
          </a:p>
        </p:txBody>
      </p:sp>
    </p:spTree>
    <p:extLst>
      <p:ext uri="{BB962C8B-B14F-4D97-AF65-F5344CB8AC3E}">
        <p14:creationId xmlns:p14="http://schemas.microsoft.com/office/powerpoint/2010/main" val="40292283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3"/>
          <p:cNvPicPr>
            <a:picLocks noChangeAspect="1" noChangeArrowheads="1"/>
          </p:cNvPicPr>
          <p:nvPr/>
        </p:nvPicPr>
        <p:blipFill>
          <a:blip r:embed="rId3" cstate="print"/>
          <a:srcRect/>
          <a:stretch>
            <a:fillRect/>
          </a:stretch>
        </p:blipFill>
        <p:spPr bwMode="auto">
          <a:xfrm>
            <a:off x="8172400" y="175986"/>
            <a:ext cx="720080" cy="507913"/>
          </a:xfrm>
          <a:prstGeom prst="rect">
            <a:avLst/>
          </a:prstGeom>
          <a:noFill/>
          <a:ln w="9525">
            <a:noFill/>
            <a:miter lim="800000"/>
            <a:headEnd/>
            <a:tailEnd/>
          </a:ln>
        </p:spPr>
      </p:pic>
      <p:graphicFrame>
        <p:nvGraphicFramePr>
          <p:cNvPr id="5" name="Tablo 4"/>
          <p:cNvGraphicFramePr>
            <a:graphicFrameLocks noGrp="1"/>
          </p:cNvGraphicFramePr>
          <p:nvPr>
            <p:extLst>
              <p:ext uri="{D42A27DB-BD31-4B8C-83A1-F6EECF244321}">
                <p14:modId xmlns:p14="http://schemas.microsoft.com/office/powerpoint/2010/main" val="3005659286"/>
              </p:ext>
            </p:extLst>
          </p:nvPr>
        </p:nvGraphicFramePr>
        <p:xfrm>
          <a:off x="233990" y="2328226"/>
          <a:ext cx="8640960" cy="3824378"/>
        </p:xfrm>
        <a:graphic>
          <a:graphicData uri="http://schemas.openxmlformats.org/drawingml/2006/table">
            <a:tbl>
              <a:tblPr firstRow="1" bandRow="1">
                <a:tableStyleId>{5A111915-BE36-4E01-A7E5-04B1672EAD32}</a:tableStyleId>
              </a:tblPr>
              <a:tblGrid>
                <a:gridCol w="8640960">
                  <a:extLst>
                    <a:ext uri="{9D8B030D-6E8A-4147-A177-3AD203B41FA5}">
                      <a16:colId xmlns:a16="http://schemas.microsoft.com/office/drawing/2014/main" val="20000"/>
                    </a:ext>
                  </a:extLst>
                </a:gridCol>
              </a:tblGrid>
              <a:tr h="3824378">
                <a:tc>
                  <a:txBody>
                    <a:bodyPr/>
                    <a:lstStyle/>
                    <a:p>
                      <a:pPr marL="285750" indent="-285750" algn="just">
                        <a:buFont typeface="Arial" panose="020B0604020202020204" pitchFamily="34" charset="0"/>
                        <a:buChar char="•"/>
                      </a:pPr>
                      <a:r>
                        <a:rPr lang="tr-TR" sz="1800" b="1" kern="1200" dirty="0" smtClean="0">
                          <a:solidFill>
                            <a:schemeClr val="bg1"/>
                          </a:solidFill>
                          <a:effectLst/>
                          <a:latin typeface="Calibri" panose="020F0502020204030204" pitchFamily="34" charset="0"/>
                          <a:ea typeface="+mn-ea"/>
                          <a:cs typeface="Calibri" panose="020F0502020204030204" pitchFamily="34" charset="0"/>
                        </a:rPr>
                        <a:t>Projesinde ürün katma değerini arttırmaya yönelik faaliyetleri </a:t>
                      </a:r>
                      <a:r>
                        <a:rPr lang="tr-TR" sz="1800" b="1" u="sng" kern="1200" dirty="0" smtClean="0">
                          <a:solidFill>
                            <a:schemeClr val="bg1"/>
                          </a:solidFill>
                          <a:effectLst/>
                          <a:latin typeface="Calibri" panose="020F0502020204030204" pitchFamily="34" charset="0"/>
                          <a:ea typeface="+mn-ea"/>
                          <a:cs typeface="Calibri" panose="020F0502020204030204" pitchFamily="34" charset="0"/>
                        </a:rPr>
                        <a:t>olan işletmeler</a:t>
                      </a:r>
                      <a:r>
                        <a:rPr lang="tr-TR" sz="1800" b="1" kern="1200" dirty="0" smtClean="0">
                          <a:solidFill>
                            <a:schemeClr val="bg1"/>
                          </a:solidFill>
                          <a:effectLst/>
                          <a:latin typeface="Calibri" panose="020F0502020204030204" pitchFamily="34" charset="0"/>
                          <a:ea typeface="+mn-ea"/>
                          <a:cs typeface="Calibri" panose="020F0502020204030204" pitchFamily="34" charset="0"/>
                        </a:rPr>
                        <a:t>; üretim süreci boyunca tasarım ve işçilik niteliği ile ürüne eklenerek, ürünün müşteriye sağladığı faydada artış sağlayacak özelliklerin nasıl geliştirileceğini, üretim süreçlerinde katma değeri artıracak faaliyetleri nasıl uygulayacağını ve bu faaliyetlerin proje giderleri ile ilişkisini açıklayacaktır.   </a:t>
                      </a:r>
                    </a:p>
                    <a:p>
                      <a:pPr algn="just"/>
                      <a:r>
                        <a:rPr lang="tr-TR" sz="1800" b="1" kern="1200" dirty="0" smtClean="0">
                          <a:solidFill>
                            <a:schemeClr val="bg1"/>
                          </a:solidFill>
                          <a:effectLst/>
                          <a:latin typeface="+mn-lt"/>
                          <a:ea typeface="+mn-ea"/>
                          <a:cs typeface="+mn-cs"/>
                        </a:rPr>
                        <a:t> </a:t>
                      </a:r>
                    </a:p>
                    <a:p>
                      <a:pPr marL="285750" indent="-285750" algn="just">
                        <a:buFont typeface="Arial" panose="020B0604020202020204" pitchFamily="34" charset="0"/>
                        <a:buChar char="•"/>
                      </a:pPr>
                      <a:r>
                        <a:rPr lang="tr-TR" sz="1800" b="1" kern="1200" dirty="0" smtClean="0">
                          <a:solidFill>
                            <a:schemeClr val="bg1"/>
                          </a:solidFill>
                          <a:effectLst/>
                          <a:latin typeface="Calibri" panose="020F0502020204030204" pitchFamily="34" charset="0"/>
                          <a:ea typeface="+mn-ea"/>
                          <a:cs typeface="Calibri" panose="020F0502020204030204" pitchFamily="34" charset="0"/>
                        </a:rPr>
                        <a:t>Projesinde ürün geliştirme kapasitesinin arttırılmasına yönelik faaliyetleri </a:t>
                      </a:r>
                      <a:r>
                        <a:rPr lang="tr-TR" sz="1800" b="1" u="sng" kern="1200" dirty="0" smtClean="0">
                          <a:solidFill>
                            <a:schemeClr val="bg1"/>
                          </a:solidFill>
                          <a:effectLst/>
                          <a:latin typeface="Calibri" panose="020F0502020204030204" pitchFamily="34" charset="0"/>
                          <a:ea typeface="+mn-ea"/>
                          <a:cs typeface="Calibri" panose="020F0502020204030204" pitchFamily="34" charset="0"/>
                        </a:rPr>
                        <a:t>olan işletmeler</a:t>
                      </a:r>
                      <a:r>
                        <a:rPr lang="tr-TR" sz="1800" b="1" kern="1200" dirty="0" smtClean="0">
                          <a:solidFill>
                            <a:schemeClr val="bg1"/>
                          </a:solidFill>
                          <a:effectLst/>
                          <a:latin typeface="Calibri" panose="020F0502020204030204" pitchFamily="34" charset="0"/>
                          <a:ea typeface="+mn-ea"/>
                          <a:cs typeface="Calibri" panose="020F0502020204030204" pitchFamily="34" charset="0"/>
                        </a:rPr>
                        <a:t>; ürün geliştirme kapasitesini artırmak için kullanılacak stratejiler ve teknikleri (varsa buna yönelik ihtiyaç duyulan tasarım, mühendislik, makine – teçhizat ve yazılım vb.), bu tekniklerin proje giderleri ile ilişkisini ve mevcut durumdan farklı olarak işletmenin rekabet gücü, karlılık, verimlilik vb. konularda kazanımlarını açıklayacaktır. </a:t>
                      </a:r>
                    </a:p>
                  </a:txBody>
                  <a:tcPr marT="45551" marB="45551">
                    <a:solidFill>
                      <a:schemeClr val="tx2">
                        <a:lumMod val="75000"/>
                      </a:schemeClr>
                    </a:solidFill>
                  </a:tcPr>
                </a:tc>
                <a:extLst>
                  <a:ext uri="{0D108BD9-81ED-4DB2-BD59-A6C34878D82A}">
                    <a16:rowId xmlns:a16="http://schemas.microsoft.com/office/drawing/2014/main" val="10000"/>
                  </a:ext>
                </a:extLst>
              </a:tr>
            </a:tbl>
          </a:graphicData>
        </a:graphic>
      </p:graphicFrame>
      <p:sp>
        <p:nvSpPr>
          <p:cNvPr id="10" name="Düz Bağlayıcı 9"/>
          <p:cNvSpPr/>
          <p:nvPr/>
        </p:nvSpPr>
        <p:spPr>
          <a:xfrm flipV="1">
            <a:off x="1447377" y="1976139"/>
            <a:ext cx="7411246" cy="26235"/>
          </a:xfrm>
          <a:prstGeom prst="line">
            <a:avLst/>
          </a:prstGeom>
          <a:scene3d>
            <a:camera prst="orthographicFront"/>
            <a:lightRig rig="threePt" dir="t">
              <a:rot lat="0" lon="0" rev="7500000"/>
            </a:lightRig>
          </a:scene3d>
          <a:sp3d z="127000" prstMaterial="matte"/>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sp>
      <p:sp>
        <p:nvSpPr>
          <p:cNvPr id="15" name="Dikdörtgen 14"/>
          <p:cNvSpPr/>
          <p:nvPr/>
        </p:nvSpPr>
        <p:spPr>
          <a:xfrm>
            <a:off x="1447377" y="1773496"/>
            <a:ext cx="7488832" cy="4577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Dikdörtgen 15"/>
          <p:cNvSpPr/>
          <p:nvPr/>
        </p:nvSpPr>
        <p:spPr>
          <a:xfrm>
            <a:off x="107504" y="751962"/>
            <a:ext cx="8751119" cy="92456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pPr lvl="0" algn="just"/>
            <a:r>
              <a:rPr lang="tr-TR" sz="1600" b="1" dirty="0">
                <a:solidFill>
                  <a:srgbClr val="006597"/>
                </a:solidFill>
                <a:latin typeface="Calibri" panose="020F0502020204030204" pitchFamily="34" charset="0"/>
              </a:rPr>
              <a:t>PROJE TEKLİF ÇAĞRISINA ÖZEL OLARAK PROJE BAŞVURU FORMUNUN </a:t>
            </a:r>
            <a:r>
              <a:rPr lang="tr-TR" sz="1600" b="1" dirty="0" smtClean="0">
                <a:solidFill>
                  <a:srgbClr val="006597"/>
                </a:solidFill>
                <a:latin typeface="Calibri" panose="020F0502020204030204" pitchFamily="34" charset="0"/>
              </a:rPr>
              <a:t>2.11 </a:t>
            </a:r>
            <a:r>
              <a:rPr lang="tr-TR" sz="1600" b="1" dirty="0">
                <a:solidFill>
                  <a:srgbClr val="006597"/>
                </a:solidFill>
                <a:latin typeface="Calibri" panose="020F0502020204030204" pitchFamily="34" charset="0"/>
              </a:rPr>
              <a:t>NUMARALI “ÇAĞRIYA ÖZEL HUSUSLAR” BÖLÜMÜNDE YER VERİLMESİ GEREKEN İLAVE BİLGİLER</a:t>
            </a:r>
          </a:p>
          <a:p>
            <a:pPr marL="171450" lvl="0" indent="-171450">
              <a:buFontTx/>
              <a:buChar char="-"/>
            </a:pPr>
            <a:r>
              <a:rPr lang="tr-TR" sz="1200" b="1" dirty="0" smtClean="0">
                <a:solidFill>
                  <a:srgbClr val="006597"/>
                </a:solidFill>
                <a:latin typeface="Calibri" panose="020F0502020204030204" pitchFamily="34" charset="0"/>
              </a:rPr>
              <a:t>100 </a:t>
            </a:r>
            <a:r>
              <a:rPr lang="tr-TR" sz="1200" b="1" dirty="0">
                <a:solidFill>
                  <a:srgbClr val="006597"/>
                </a:solidFill>
                <a:latin typeface="Calibri" panose="020F0502020204030204" pitchFamily="34" charset="0"/>
              </a:rPr>
              <a:t>puan üzerinden 30 puanlık teknik değerlendirmede esas alınacaktır </a:t>
            </a:r>
            <a:r>
              <a:rPr lang="tr-TR" sz="1200" b="1" dirty="0" smtClean="0">
                <a:solidFill>
                  <a:srgbClr val="006597"/>
                </a:solidFill>
                <a:latin typeface="Calibri" panose="020F0502020204030204" pitchFamily="34" charset="0"/>
              </a:rPr>
              <a:t>– </a:t>
            </a:r>
          </a:p>
          <a:p>
            <a:pPr marL="171450" lvl="0" indent="-171450">
              <a:buFontTx/>
              <a:buChar char="-"/>
            </a:pPr>
            <a:endParaRPr lang="tr-TR" sz="1200" b="1" dirty="0">
              <a:solidFill>
                <a:srgbClr val="006597"/>
              </a:solidFill>
              <a:latin typeface="Calibri" panose="020F0502020204030204" pitchFamily="34" charset="0"/>
            </a:endParaRPr>
          </a:p>
        </p:txBody>
      </p:sp>
      <p:sp>
        <p:nvSpPr>
          <p:cNvPr id="22" name="Dikdörtgen 21"/>
          <p:cNvSpPr/>
          <p:nvPr/>
        </p:nvSpPr>
        <p:spPr>
          <a:xfrm>
            <a:off x="1441799" y="3853085"/>
            <a:ext cx="7488832" cy="4577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8" name="Dikdörtgen 27"/>
          <p:cNvSpPr/>
          <p:nvPr/>
        </p:nvSpPr>
        <p:spPr>
          <a:xfrm>
            <a:off x="1369791" y="5575943"/>
            <a:ext cx="7488832" cy="4577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34" name="Grup 33"/>
          <p:cNvGrpSpPr/>
          <p:nvPr/>
        </p:nvGrpSpPr>
        <p:grpSpPr>
          <a:xfrm>
            <a:off x="271736" y="354450"/>
            <a:ext cx="8332712" cy="338554"/>
            <a:chOff x="271736" y="527614"/>
            <a:chExt cx="8332712" cy="338554"/>
          </a:xfrm>
        </p:grpSpPr>
        <p:sp>
          <p:nvSpPr>
            <p:cNvPr id="35" name="3 Metin kutusu"/>
            <p:cNvSpPr txBox="1"/>
            <p:nvPr/>
          </p:nvSpPr>
          <p:spPr>
            <a:xfrm>
              <a:off x="395536" y="527614"/>
              <a:ext cx="7632848" cy="338554"/>
            </a:xfrm>
            <a:prstGeom prst="rect">
              <a:avLst/>
            </a:prstGeom>
            <a:noFill/>
          </p:spPr>
          <p:txBody>
            <a:bodyPr wrap="square" rtlCol="0">
              <a:spAutoFit/>
            </a:bodyPr>
            <a:lstStyle/>
            <a:p>
              <a:r>
                <a:rPr lang="tr-TR" sz="1600" b="1" dirty="0">
                  <a:solidFill>
                    <a:srgbClr val="00BAD9"/>
                  </a:solidFill>
                </a:rPr>
                <a:t>KOBİGEL - KOBİ GELİŞİM DESTEK PROGRAMI </a:t>
              </a:r>
              <a:r>
                <a:rPr lang="tr-TR" sz="1600" b="1" dirty="0" smtClean="0">
                  <a:solidFill>
                    <a:schemeClr val="accent1">
                      <a:lumMod val="60000"/>
                      <a:lumOff val="40000"/>
                    </a:schemeClr>
                  </a:solidFill>
                </a:rPr>
                <a:t>|</a:t>
              </a:r>
              <a:r>
                <a:rPr lang="tr-TR" sz="1600" b="1" dirty="0" smtClean="0">
                  <a:solidFill>
                    <a:schemeClr val="bg2">
                      <a:lumMod val="90000"/>
                    </a:schemeClr>
                  </a:solidFill>
                </a:rPr>
                <a:t> </a:t>
              </a:r>
              <a:r>
                <a:rPr lang="tr-TR" sz="1600" b="1" dirty="0">
                  <a:solidFill>
                    <a:srgbClr val="0070C0"/>
                  </a:solidFill>
                </a:rPr>
                <a:t>2022 – </a:t>
              </a:r>
              <a:r>
                <a:rPr lang="tr-TR" sz="1600" b="1" dirty="0" smtClean="0">
                  <a:solidFill>
                    <a:srgbClr val="0070C0"/>
                  </a:solidFill>
                </a:rPr>
                <a:t>03 </a:t>
              </a:r>
              <a:r>
                <a:rPr lang="tr-TR" sz="1600" b="1" dirty="0">
                  <a:solidFill>
                    <a:srgbClr val="0070C0"/>
                  </a:solidFill>
                </a:rPr>
                <a:t>Proje Teklif Çağrısı</a:t>
              </a:r>
            </a:p>
          </p:txBody>
        </p:sp>
        <p:cxnSp>
          <p:nvCxnSpPr>
            <p:cNvPr id="36" name="Düz Bağlayıcı 35"/>
            <p:cNvCxnSpPr/>
            <p:nvPr/>
          </p:nvCxnSpPr>
          <p:spPr>
            <a:xfrm>
              <a:off x="271736" y="853160"/>
              <a:ext cx="833271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6" name="Slayt Numarası Yer Tutucusu 1"/>
          <p:cNvSpPr txBox="1">
            <a:spLocks/>
          </p:cNvSpPr>
          <p:nvPr/>
        </p:nvSpPr>
        <p:spPr>
          <a:xfrm>
            <a:off x="6372225" y="6456811"/>
            <a:ext cx="2133600" cy="362508"/>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solidFill>
                <a:latin typeface="+mn-lt"/>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a:defRPr/>
            </a:pPr>
            <a:fld id="{FF16F97C-866D-4F85-A1F6-DDF39F62CB6A}" type="slidenum">
              <a:rPr lang="en-CA" smtClean="0">
                <a:latin typeface="Calibri" panose="020F0502020204030204" pitchFamily="34" charset="0"/>
              </a:rPr>
              <a:pPr>
                <a:defRPr/>
              </a:pPr>
              <a:t>14</a:t>
            </a:fld>
            <a:endParaRPr lang="en-CA" dirty="0">
              <a:latin typeface="Calibri" panose="020F0502020204030204" pitchFamily="34" charset="0"/>
            </a:endParaRPr>
          </a:p>
        </p:txBody>
      </p:sp>
      <p:sp>
        <p:nvSpPr>
          <p:cNvPr id="17" name="Dikdörtgen 16"/>
          <p:cNvSpPr/>
          <p:nvPr/>
        </p:nvSpPr>
        <p:spPr>
          <a:xfrm>
            <a:off x="233990" y="1549190"/>
            <a:ext cx="8624633" cy="730550"/>
          </a:xfrm>
          <a:prstGeom prst="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106680" tIns="106680" rIns="106680" bIns="106680" numCol="1" spcCol="1270" anchor="t" anchorCtr="0">
            <a:noAutofit/>
          </a:bodyPr>
          <a:lstStyle/>
          <a:p>
            <a:pPr lvl="0" algn="ctr"/>
            <a:r>
              <a:rPr lang="tr-TR" sz="1900" b="1" dirty="0" smtClean="0">
                <a:solidFill>
                  <a:srgbClr val="006597"/>
                </a:solidFill>
                <a:latin typeface="Calibri" panose="020F0502020204030204" pitchFamily="34" charset="0"/>
                <a:cs typeface="Calibri" panose="020F0502020204030204" pitchFamily="34" charset="0"/>
              </a:rPr>
              <a:t>Katma </a:t>
            </a:r>
            <a:r>
              <a:rPr lang="tr-TR" sz="1900" b="1" dirty="0">
                <a:solidFill>
                  <a:srgbClr val="006597"/>
                </a:solidFill>
                <a:latin typeface="Calibri" panose="020F0502020204030204" pitchFamily="34" charset="0"/>
                <a:cs typeface="Calibri" panose="020F0502020204030204" pitchFamily="34" charset="0"/>
              </a:rPr>
              <a:t>değerli üretim kapasitesi ve/veya ürün geliştirme kapasitesinin artırılması</a:t>
            </a:r>
          </a:p>
        </p:txBody>
      </p:sp>
    </p:spTree>
    <p:extLst>
      <p:ext uri="{BB962C8B-B14F-4D97-AF65-F5344CB8AC3E}">
        <p14:creationId xmlns:p14="http://schemas.microsoft.com/office/powerpoint/2010/main" val="14455557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3"/>
          <p:cNvPicPr>
            <a:picLocks noChangeAspect="1" noChangeArrowheads="1"/>
          </p:cNvPicPr>
          <p:nvPr/>
        </p:nvPicPr>
        <p:blipFill>
          <a:blip r:embed="rId3" cstate="print"/>
          <a:srcRect/>
          <a:stretch>
            <a:fillRect/>
          </a:stretch>
        </p:blipFill>
        <p:spPr bwMode="auto">
          <a:xfrm>
            <a:off x="8172400" y="175986"/>
            <a:ext cx="720080" cy="507913"/>
          </a:xfrm>
          <a:prstGeom prst="rect">
            <a:avLst/>
          </a:prstGeom>
          <a:noFill/>
          <a:ln w="9525">
            <a:noFill/>
            <a:miter lim="800000"/>
            <a:headEnd/>
            <a:tailEnd/>
          </a:ln>
        </p:spPr>
      </p:pic>
      <p:graphicFrame>
        <p:nvGraphicFramePr>
          <p:cNvPr id="5" name="Tablo 4"/>
          <p:cNvGraphicFramePr>
            <a:graphicFrameLocks noGrp="1"/>
          </p:cNvGraphicFramePr>
          <p:nvPr>
            <p:extLst>
              <p:ext uri="{D42A27DB-BD31-4B8C-83A1-F6EECF244321}">
                <p14:modId xmlns:p14="http://schemas.microsoft.com/office/powerpoint/2010/main" val="3176356298"/>
              </p:ext>
            </p:extLst>
          </p:nvPr>
        </p:nvGraphicFramePr>
        <p:xfrm>
          <a:off x="233990" y="2328226"/>
          <a:ext cx="8640960" cy="3824378"/>
        </p:xfrm>
        <a:graphic>
          <a:graphicData uri="http://schemas.openxmlformats.org/drawingml/2006/table">
            <a:tbl>
              <a:tblPr firstRow="1" bandRow="1">
                <a:tableStyleId>{5A111915-BE36-4E01-A7E5-04B1672EAD32}</a:tableStyleId>
              </a:tblPr>
              <a:tblGrid>
                <a:gridCol w="8640960">
                  <a:extLst>
                    <a:ext uri="{9D8B030D-6E8A-4147-A177-3AD203B41FA5}">
                      <a16:colId xmlns:a16="http://schemas.microsoft.com/office/drawing/2014/main" val="20000"/>
                    </a:ext>
                  </a:extLst>
                </a:gridCol>
              </a:tblGrid>
              <a:tr h="3824378">
                <a:tc>
                  <a:txBody>
                    <a:bodyPr/>
                    <a:lstStyle/>
                    <a:p>
                      <a:pPr marL="285750" indent="-285750">
                        <a:buFont typeface="Arial" panose="020B0604020202020204" pitchFamily="34" charset="0"/>
                        <a:buChar char="•"/>
                      </a:pPr>
                      <a:endParaRPr lang="tr-TR" sz="2000" b="1" kern="1200" dirty="0" smtClean="0">
                        <a:solidFill>
                          <a:schemeClr val="bg1"/>
                        </a:solidFill>
                        <a:effectLst/>
                        <a:latin typeface="+mn-lt"/>
                        <a:ea typeface="+mn-ea"/>
                        <a:cs typeface="+mn-cs"/>
                      </a:endParaRPr>
                    </a:p>
                    <a:p>
                      <a:pPr marL="0" indent="0">
                        <a:buFont typeface="Arial" panose="020B0604020202020204" pitchFamily="34" charset="0"/>
                        <a:buNone/>
                      </a:pPr>
                      <a:endParaRPr lang="tr-TR" sz="2000" b="1" kern="1200" dirty="0" smtClean="0">
                        <a:solidFill>
                          <a:schemeClr val="bg1"/>
                        </a:solidFill>
                        <a:effectLst/>
                        <a:latin typeface="+mn-lt"/>
                        <a:ea typeface="+mn-ea"/>
                        <a:cs typeface="+mn-cs"/>
                      </a:endParaRPr>
                    </a:p>
                    <a:p>
                      <a:pPr marL="285750" indent="-285750">
                        <a:buFont typeface="Arial" panose="020B0604020202020204" pitchFamily="34" charset="0"/>
                        <a:buChar char="•"/>
                      </a:pPr>
                      <a:r>
                        <a:rPr lang="tr-TR" sz="1800" b="1" kern="1200" dirty="0" smtClean="0">
                          <a:solidFill>
                            <a:schemeClr val="bg1"/>
                          </a:solidFill>
                          <a:effectLst/>
                          <a:latin typeface="Calibri" panose="020F0502020204030204" pitchFamily="34" charset="0"/>
                          <a:ea typeface="+mn-ea"/>
                          <a:cs typeface="Calibri" panose="020F0502020204030204" pitchFamily="34" charset="0"/>
                        </a:rPr>
                        <a:t>Projesinde ölçüm – analiz altyapısını iyileştirmeye yönelik faaliyetleri olan işletmeler; ürün ve üretim yöntemlerinin gerektirdiği ölçüm ve analiz türlerini, bunlarla ilgili standart ve varsa belge türlerini, oluşturulacak altyapının ilgili standart ve varsa belge türleri açısından yeterliliğini, mevcut durumda ihtiyacın nasıl karşılandığını ve proje kapsamında yapılacak iyileştirmelerin mevcut durumdan farklı olarak hangi faydaları sağlayacağını açıklayacaktır.</a:t>
                      </a:r>
                      <a:endParaRPr lang="tr-TR" sz="1800" b="1" kern="1200" dirty="0">
                        <a:solidFill>
                          <a:schemeClr val="bg1"/>
                        </a:solidFill>
                        <a:effectLst/>
                        <a:latin typeface="Calibri" panose="020F0502020204030204" pitchFamily="34" charset="0"/>
                        <a:ea typeface="+mn-ea"/>
                        <a:cs typeface="Calibri" panose="020F0502020204030204" pitchFamily="34" charset="0"/>
                      </a:endParaRPr>
                    </a:p>
                  </a:txBody>
                  <a:tcPr marT="45551" marB="45551">
                    <a:solidFill>
                      <a:schemeClr val="tx2">
                        <a:lumMod val="75000"/>
                      </a:schemeClr>
                    </a:solidFill>
                  </a:tcPr>
                </a:tc>
                <a:extLst>
                  <a:ext uri="{0D108BD9-81ED-4DB2-BD59-A6C34878D82A}">
                    <a16:rowId xmlns:a16="http://schemas.microsoft.com/office/drawing/2014/main" val="10000"/>
                  </a:ext>
                </a:extLst>
              </a:tr>
            </a:tbl>
          </a:graphicData>
        </a:graphic>
      </p:graphicFrame>
      <p:sp>
        <p:nvSpPr>
          <p:cNvPr id="10" name="Düz Bağlayıcı 9"/>
          <p:cNvSpPr/>
          <p:nvPr/>
        </p:nvSpPr>
        <p:spPr>
          <a:xfrm flipV="1">
            <a:off x="1447377" y="1976139"/>
            <a:ext cx="7411246" cy="26235"/>
          </a:xfrm>
          <a:prstGeom prst="line">
            <a:avLst/>
          </a:prstGeom>
          <a:scene3d>
            <a:camera prst="orthographicFront"/>
            <a:lightRig rig="threePt" dir="t">
              <a:rot lat="0" lon="0" rev="7500000"/>
            </a:lightRig>
          </a:scene3d>
          <a:sp3d z="127000" prstMaterial="matte"/>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sp>
      <p:sp>
        <p:nvSpPr>
          <p:cNvPr id="15" name="Dikdörtgen 14"/>
          <p:cNvSpPr/>
          <p:nvPr/>
        </p:nvSpPr>
        <p:spPr>
          <a:xfrm>
            <a:off x="1447377" y="1773496"/>
            <a:ext cx="7488832" cy="4577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Dikdörtgen 15"/>
          <p:cNvSpPr/>
          <p:nvPr/>
        </p:nvSpPr>
        <p:spPr>
          <a:xfrm>
            <a:off x="107504" y="751962"/>
            <a:ext cx="8751119" cy="92456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pPr lvl="0" algn="just"/>
            <a:r>
              <a:rPr lang="tr-TR" sz="1600" b="1" dirty="0">
                <a:solidFill>
                  <a:srgbClr val="006597"/>
                </a:solidFill>
                <a:latin typeface="Calibri" panose="020F0502020204030204" pitchFamily="34" charset="0"/>
              </a:rPr>
              <a:t>PROJE TEKLİF ÇAĞRISINA ÖZEL OLARAK PROJE BAŞVURU FORMUNUN </a:t>
            </a:r>
            <a:r>
              <a:rPr lang="tr-TR" sz="1600" b="1" dirty="0" smtClean="0">
                <a:solidFill>
                  <a:srgbClr val="006597"/>
                </a:solidFill>
                <a:latin typeface="Calibri" panose="020F0502020204030204" pitchFamily="34" charset="0"/>
              </a:rPr>
              <a:t>2.11 </a:t>
            </a:r>
            <a:r>
              <a:rPr lang="tr-TR" sz="1600" b="1" dirty="0">
                <a:solidFill>
                  <a:srgbClr val="006597"/>
                </a:solidFill>
                <a:latin typeface="Calibri" panose="020F0502020204030204" pitchFamily="34" charset="0"/>
              </a:rPr>
              <a:t>NUMARALI “ÇAĞRIYA ÖZEL HUSUSLAR” BÖLÜMÜNDE YER VERİLMESİ GEREKEN İLAVE BİLGİLER</a:t>
            </a:r>
          </a:p>
          <a:p>
            <a:pPr marL="171450" lvl="0" indent="-171450">
              <a:buFontTx/>
              <a:buChar char="-"/>
            </a:pPr>
            <a:r>
              <a:rPr lang="tr-TR" sz="1200" b="1" dirty="0" smtClean="0">
                <a:solidFill>
                  <a:srgbClr val="006597"/>
                </a:solidFill>
                <a:latin typeface="Calibri" panose="020F0502020204030204" pitchFamily="34" charset="0"/>
              </a:rPr>
              <a:t>100 </a:t>
            </a:r>
            <a:r>
              <a:rPr lang="tr-TR" sz="1200" b="1" dirty="0">
                <a:solidFill>
                  <a:srgbClr val="006597"/>
                </a:solidFill>
                <a:latin typeface="Calibri" panose="020F0502020204030204" pitchFamily="34" charset="0"/>
              </a:rPr>
              <a:t>puan üzerinden 30 puanlık teknik değerlendirmede esas alınacaktır </a:t>
            </a:r>
            <a:r>
              <a:rPr lang="tr-TR" sz="1200" b="1" dirty="0" smtClean="0">
                <a:solidFill>
                  <a:srgbClr val="006597"/>
                </a:solidFill>
                <a:latin typeface="Calibri" panose="020F0502020204030204" pitchFamily="34" charset="0"/>
              </a:rPr>
              <a:t>– </a:t>
            </a:r>
          </a:p>
          <a:p>
            <a:pPr marL="171450" lvl="0" indent="-171450">
              <a:buFontTx/>
              <a:buChar char="-"/>
            </a:pPr>
            <a:endParaRPr lang="tr-TR" sz="1200" b="1" dirty="0">
              <a:solidFill>
                <a:srgbClr val="006597"/>
              </a:solidFill>
              <a:latin typeface="Calibri" panose="020F0502020204030204" pitchFamily="34" charset="0"/>
            </a:endParaRPr>
          </a:p>
        </p:txBody>
      </p:sp>
      <p:sp>
        <p:nvSpPr>
          <p:cNvPr id="22" name="Dikdörtgen 21"/>
          <p:cNvSpPr/>
          <p:nvPr/>
        </p:nvSpPr>
        <p:spPr>
          <a:xfrm>
            <a:off x="1441799" y="3853085"/>
            <a:ext cx="7488832" cy="4577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8" name="Dikdörtgen 27"/>
          <p:cNvSpPr/>
          <p:nvPr/>
        </p:nvSpPr>
        <p:spPr>
          <a:xfrm>
            <a:off x="1369791" y="5575943"/>
            <a:ext cx="7488832" cy="4577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34" name="Grup 33"/>
          <p:cNvGrpSpPr/>
          <p:nvPr/>
        </p:nvGrpSpPr>
        <p:grpSpPr>
          <a:xfrm>
            <a:off x="271736" y="354450"/>
            <a:ext cx="8332712" cy="338554"/>
            <a:chOff x="271736" y="527614"/>
            <a:chExt cx="8332712" cy="338554"/>
          </a:xfrm>
        </p:grpSpPr>
        <p:sp>
          <p:nvSpPr>
            <p:cNvPr id="35" name="3 Metin kutusu"/>
            <p:cNvSpPr txBox="1"/>
            <p:nvPr/>
          </p:nvSpPr>
          <p:spPr>
            <a:xfrm>
              <a:off x="395536" y="527614"/>
              <a:ext cx="7632848" cy="338554"/>
            </a:xfrm>
            <a:prstGeom prst="rect">
              <a:avLst/>
            </a:prstGeom>
            <a:noFill/>
          </p:spPr>
          <p:txBody>
            <a:bodyPr wrap="square" rtlCol="0">
              <a:spAutoFit/>
            </a:bodyPr>
            <a:lstStyle/>
            <a:p>
              <a:r>
                <a:rPr lang="tr-TR" sz="1600" b="1" dirty="0">
                  <a:solidFill>
                    <a:srgbClr val="00BAD9"/>
                  </a:solidFill>
                </a:rPr>
                <a:t>KOBİGEL - KOBİ GELİŞİM DESTEK PROGRAMI </a:t>
              </a:r>
              <a:r>
                <a:rPr lang="tr-TR" sz="1600" b="1" dirty="0" smtClean="0">
                  <a:solidFill>
                    <a:schemeClr val="accent1">
                      <a:lumMod val="60000"/>
                      <a:lumOff val="40000"/>
                    </a:schemeClr>
                  </a:solidFill>
                </a:rPr>
                <a:t>|</a:t>
              </a:r>
              <a:r>
                <a:rPr lang="tr-TR" sz="1600" b="1" dirty="0" smtClean="0">
                  <a:solidFill>
                    <a:schemeClr val="bg2">
                      <a:lumMod val="90000"/>
                    </a:schemeClr>
                  </a:solidFill>
                </a:rPr>
                <a:t> </a:t>
              </a:r>
              <a:r>
                <a:rPr lang="tr-TR" sz="1600" b="1" dirty="0">
                  <a:solidFill>
                    <a:srgbClr val="0070C0"/>
                  </a:solidFill>
                </a:rPr>
                <a:t>2022 – </a:t>
              </a:r>
              <a:r>
                <a:rPr lang="tr-TR" sz="1600" b="1" dirty="0" smtClean="0">
                  <a:solidFill>
                    <a:srgbClr val="0070C0"/>
                  </a:solidFill>
                </a:rPr>
                <a:t>03 </a:t>
              </a:r>
              <a:r>
                <a:rPr lang="tr-TR" sz="1600" b="1" dirty="0">
                  <a:solidFill>
                    <a:srgbClr val="0070C0"/>
                  </a:solidFill>
                </a:rPr>
                <a:t>Proje Teklif Çağrısı</a:t>
              </a:r>
            </a:p>
          </p:txBody>
        </p:sp>
        <p:cxnSp>
          <p:nvCxnSpPr>
            <p:cNvPr id="36" name="Düz Bağlayıcı 35"/>
            <p:cNvCxnSpPr/>
            <p:nvPr/>
          </p:nvCxnSpPr>
          <p:spPr>
            <a:xfrm>
              <a:off x="271736" y="853160"/>
              <a:ext cx="833271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6" name="Slayt Numarası Yer Tutucusu 1"/>
          <p:cNvSpPr txBox="1">
            <a:spLocks/>
          </p:cNvSpPr>
          <p:nvPr/>
        </p:nvSpPr>
        <p:spPr>
          <a:xfrm>
            <a:off x="6372225" y="6456811"/>
            <a:ext cx="2133600" cy="362508"/>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solidFill>
                <a:latin typeface="+mn-lt"/>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a:defRPr/>
            </a:pPr>
            <a:fld id="{FF16F97C-866D-4F85-A1F6-DDF39F62CB6A}" type="slidenum">
              <a:rPr lang="en-CA" smtClean="0">
                <a:latin typeface="Calibri" panose="020F0502020204030204" pitchFamily="34" charset="0"/>
              </a:rPr>
              <a:pPr>
                <a:defRPr/>
              </a:pPr>
              <a:t>15</a:t>
            </a:fld>
            <a:endParaRPr lang="en-CA" dirty="0">
              <a:latin typeface="Calibri" panose="020F0502020204030204" pitchFamily="34" charset="0"/>
            </a:endParaRPr>
          </a:p>
        </p:txBody>
      </p:sp>
      <p:sp>
        <p:nvSpPr>
          <p:cNvPr id="17" name="Dikdörtgen 16"/>
          <p:cNvSpPr/>
          <p:nvPr/>
        </p:nvSpPr>
        <p:spPr>
          <a:xfrm>
            <a:off x="233990" y="1584285"/>
            <a:ext cx="8624633" cy="730550"/>
          </a:xfrm>
          <a:prstGeom prst="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106680" tIns="106680" rIns="106680" bIns="106680" numCol="1" spcCol="1270" anchor="t" anchorCtr="0">
            <a:noAutofit/>
          </a:bodyPr>
          <a:lstStyle/>
          <a:p>
            <a:pPr lvl="0" algn="ctr"/>
            <a:r>
              <a:rPr lang="tr-TR" sz="2000" b="1" dirty="0" smtClean="0">
                <a:solidFill>
                  <a:srgbClr val="006597"/>
                </a:solidFill>
                <a:latin typeface="Calibri" panose="020F0502020204030204" pitchFamily="34" charset="0"/>
                <a:cs typeface="Calibri" panose="020F0502020204030204" pitchFamily="34" charset="0"/>
              </a:rPr>
              <a:t>Ölçüm </a:t>
            </a:r>
            <a:r>
              <a:rPr lang="tr-TR" sz="2000" b="1" dirty="0">
                <a:solidFill>
                  <a:srgbClr val="006597"/>
                </a:solidFill>
                <a:latin typeface="Calibri" panose="020F0502020204030204" pitchFamily="34" charset="0"/>
                <a:cs typeface="Calibri" panose="020F0502020204030204" pitchFamily="34" charset="0"/>
              </a:rPr>
              <a:t>– analiz altyapısının iyileştirilmesi </a:t>
            </a:r>
          </a:p>
        </p:txBody>
      </p:sp>
    </p:spTree>
    <p:extLst>
      <p:ext uri="{BB962C8B-B14F-4D97-AF65-F5344CB8AC3E}">
        <p14:creationId xmlns:p14="http://schemas.microsoft.com/office/powerpoint/2010/main" val="18375018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3"/>
          <p:cNvPicPr>
            <a:picLocks noChangeAspect="1" noChangeArrowheads="1"/>
          </p:cNvPicPr>
          <p:nvPr/>
        </p:nvPicPr>
        <p:blipFill>
          <a:blip r:embed="rId3" cstate="print"/>
          <a:srcRect/>
          <a:stretch>
            <a:fillRect/>
          </a:stretch>
        </p:blipFill>
        <p:spPr bwMode="auto">
          <a:xfrm>
            <a:off x="8172400" y="176024"/>
            <a:ext cx="720080" cy="507913"/>
          </a:xfrm>
          <a:prstGeom prst="rect">
            <a:avLst/>
          </a:prstGeom>
          <a:noFill/>
          <a:ln w="9525">
            <a:noFill/>
            <a:miter lim="800000"/>
            <a:headEnd/>
            <a:tailEnd/>
          </a:ln>
        </p:spPr>
      </p:pic>
      <p:grpSp>
        <p:nvGrpSpPr>
          <p:cNvPr id="25" name="Grup 24"/>
          <p:cNvGrpSpPr/>
          <p:nvPr/>
        </p:nvGrpSpPr>
        <p:grpSpPr>
          <a:xfrm>
            <a:off x="271736" y="341442"/>
            <a:ext cx="8332712" cy="584775"/>
            <a:chOff x="271736" y="514606"/>
            <a:chExt cx="8332712" cy="584775"/>
          </a:xfrm>
        </p:grpSpPr>
        <p:sp>
          <p:nvSpPr>
            <p:cNvPr id="30" name="3 Metin kutusu"/>
            <p:cNvSpPr txBox="1"/>
            <p:nvPr/>
          </p:nvSpPr>
          <p:spPr>
            <a:xfrm>
              <a:off x="271736" y="514606"/>
              <a:ext cx="7632848" cy="584775"/>
            </a:xfrm>
            <a:prstGeom prst="rect">
              <a:avLst/>
            </a:prstGeom>
            <a:noFill/>
          </p:spPr>
          <p:txBody>
            <a:bodyPr wrap="square" rtlCol="0">
              <a:spAutoFit/>
            </a:bodyPr>
            <a:lstStyle/>
            <a:p>
              <a:r>
                <a:rPr lang="tr-TR" sz="1600" b="1" dirty="0" smtClean="0">
                  <a:solidFill>
                    <a:srgbClr val="00BAD9"/>
                  </a:solidFill>
                </a:rPr>
                <a:t>KOBİGEL - KOBİ GELİŞİM DESTEK PROGRAMI </a:t>
              </a:r>
              <a:r>
                <a:rPr lang="tr-TR" sz="1600" b="1" dirty="0">
                  <a:solidFill>
                    <a:schemeClr val="accent1">
                      <a:lumMod val="60000"/>
                      <a:lumOff val="40000"/>
                    </a:schemeClr>
                  </a:solidFill>
                </a:rPr>
                <a:t>|</a:t>
              </a:r>
              <a:r>
                <a:rPr lang="tr-TR" sz="1600" b="1" dirty="0">
                  <a:solidFill>
                    <a:schemeClr val="bg2">
                      <a:lumMod val="90000"/>
                    </a:schemeClr>
                  </a:solidFill>
                </a:rPr>
                <a:t> </a:t>
              </a:r>
              <a:r>
                <a:rPr lang="tr-TR" sz="1600" b="1" dirty="0" smtClean="0">
                  <a:solidFill>
                    <a:srgbClr val="0070C0"/>
                  </a:solidFill>
                </a:rPr>
                <a:t>2022 </a:t>
              </a:r>
              <a:r>
                <a:rPr lang="tr-TR" sz="1600" b="1" dirty="0">
                  <a:solidFill>
                    <a:srgbClr val="0070C0"/>
                  </a:solidFill>
                </a:rPr>
                <a:t>– </a:t>
              </a:r>
              <a:r>
                <a:rPr lang="tr-TR" sz="1600" b="1" dirty="0" smtClean="0">
                  <a:solidFill>
                    <a:srgbClr val="0070C0"/>
                  </a:solidFill>
                </a:rPr>
                <a:t>03 </a:t>
              </a:r>
              <a:r>
                <a:rPr lang="tr-TR" sz="1600" b="1" dirty="0">
                  <a:solidFill>
                    <a:srgbClr val="0070C0"/>
                  </a:solidFill>
                </a:rPr>
                <a:t>Proje Teklif Çağrısı</a:t>
              </a:r>
            </a:p>
            <a:p>
              <a:endParaRPr lang="tr-TR" sz="1600" b="1" dirty="0">
                <a:solidFill>
                  <a:srgbClr val="00BAD9"/>
                </a:solidFill>
              </a:endParaRPr>
            </a:p>
          </p:txBody>
        </p:sp>
        <p:cxnSp>
          <p:nvCxnSpPr>
            <p:cNvPr id="31" name="Düz Bağlayıcı 30"/>
            <p:cNvCxnSpPr/>
            <p:nvPr/>
          </p:nvCxnSpPr>
          <p:spPr>
            <a:xfrm>
              <a:off x="271736" y="853160"/>
              <a:ext cx="8332712" cy="0"/>
            </a:xfrm>
            <a:prstGeom prst="line">
              <a:avLst/>
            </a:prstGeom>
          </p:spPr>
          <p:style>
            <a:lnRef idx="1">
              <a:schemeClr val="accent1"/>
            </a:lnRef>
            <a:fillRef idx="0">
              <a:schemeClr val="accent1"/>
            </a:fillRef>
            <a:effectRef idx="0">
              <a:schemeClr val="accent1"/>
            </a:effectRef>
            <a:fontRef idx="minor">
              <a:schemeClr val="tx1"/>
            </a:fontRef>
          </p:style>
        </p:cxnSp>
      </p:grpSp>
      <p:graphicFrame>
        <p:nvGraphicFramePr>
          <p:cNvPr id="36" name="Tablo 35"/>
          <p:cNvGraphicFramePr>
            <a:graphicFrameLocks noGrp="1"/>
          </p:cNvGraphicFramePr>
          <p:nvPr>
            <p:extLst/>
          </p:nvPr>
        </p:nvGraphicFramePr>
        <p:xfrm>
          <a:off x="827584" y="851540"/>
          <a:ext cx="7992888" cy="456862"/>
        </p:xfrm>
        <a:graphic>
          <a:graphicData uri="http://schemas.openxmlformats.org/drawingml/2006/table">
            <a:tbl>
              <a:tblPr firstRow="1" bandRow="1">
                <a:tableStyleId>{5C22544A-7EE6-4342-B048-85BDC9FD1C3A}</a:tableStyleId>
              </a:tblPr>
              <a:tblGrid>
                <a:gridCol w="7992888">
                  <a:extLst>
                    <a:ext uri="{9D8B030D-6E8A-4147-A177-3AD203B41FA5}">
                      <a16:colId xmlns:a16="http://schemas.microsoft.com/office/drawing/2014/main" val="20000"/>
                    </a:ext>
                  </a:extLst>
                </a:gridCol>
              </a:tblGrid>
              <a:tr h="404520">
                <a:tc>
                  <a:txBody>
                    <a:bodyPr/>
                    <a:lstStyle/>
                    <a:p>
                      <a:pPr fontAlgn="base">
                        <a:spcBef>
                          <a:spcPct val="0"/>
                        </a:spcBef>
                        <a:spcAft>
                          <a:spcPct val="0"/>
                        </a:spcAft>
                        <a:buClr>
                          <a:srgbClr val="52AADF"/>
                        </a:buClr>
                      </a:pPr>
                      <a:r>
                        <a:rPr lang="tr-TR" sz="2400" b="1" dirty="0" smtClean="0">
                          <a:solidFill>
                            <a:srgbClr val="FF0000"/>
                          </a:solidFill>
                          <a:latin typeface="Calibri" pitchFamily="34" charset="0"/>
                          <a:ea typeface="ヒラギノ角ゴ Pro W3" pitchFamily="1" charset="-128"/>
                        </a:rPr>
                        <a:t>Desteklenecek</a:t>
                      </a:r>
                      <a:r>
                        <a:rPr lang="tr-TR" sz="2400" b="1" baseline="0" dirty="0" smtClean="0">
                          <a:solidFill>
                            <a:srgbClr val="FF0000"/>
                          </a:solidFill>
                          <a:latin typeface="Calibri" pitchFamily="34" charset="0"/>
                          <a:ea typeface="ヒラギノ角ゴ Pro W3" pitchFamily="1" charset="-128"/>
                        </a:rPr>
                        <a:t> gider türleri</a:t>
                      </a:r>
                      <a:r>
                        <a:rPr lang="tr-TR" sz="2400" b="1" dirty="0" smtClean="0">
                          <a:solidFill>
                            <a:srgbClr val="FF0000"/>
                          </a:solidFill>
                          <a:latin typeface="Calibri" pitchFamily="34" charset="0"/>
                          <a:ea typeface="ヒラギノ角ゴ Pro W3" pitchFamily="1" charset="-128"/>
                        </a:rPr>
                        <a:t>:</a:t>
                      </a:r>
                      <a:endParaRPr lang="tr-TR" sz="2400" dirty="0">
                        <a:solidFill>
                          <a:srgbClr val="5994CE"/>
                        </a:solidFill>
                        <a:latin typeface="Calibri" pitchFamily="34" charset="0"/>
                        <a:ea typeface="ヒラギノ角ゴ Pro W3" pitchFamily="1" charset="-128"/>
                      </a:endParaRPr>
                    </a:p>
                  </a:txBody>
                  <a:tcPr marT="45551" marB="4555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8" name="Slayt Numarası Yer Tutucusu 1"/>
          <p:cNvSpPr txBox="1">
            <a:spLocks/>
          </p:cNvSpPr>
          <p:nvPr/>
        </p:nvSpPr>
        <p:spPr>
          <a:xfrm>
            <a:off x="6372225" y="6456811"/>
            <a:ext cx="2133600" cy="362508"/>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solidFill>
                <a:latin typeface="+mn-lt"/>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a:defRPr/>
            </a:pPr>
            <a:fld id="{FF16F97C-866D-4F85-A1F6-DDF39F62CB6A}" type="slidenum">
              <a:rPr lang="en-CA" smtClean="0">
                <a:latin typeface="Calibri" panose="020F0502020204030204" pitchFamily="34" charset="0"/>
              </a:rPr>
              <a:pPr>
                <a:defRPr/>
              </a:pPr>
              <a:t>16</a:t>
            </a:fld>
            <a:endParaRPr lang="en-CA" dirty="0">
              <a:latin typeface="Calibri" panose="020F0502020204030204" pitchFamily="34" charset="0"/>
            </a:endParaRPr>
          </a:p>
        </p:txBody>
      </p:sp>
      <p:sp>
        <p:nvSpPr>
          <p:cNvPr id="2" name="Metin kutusu 1"/>
          <p:cNvSpPr txBox="1"/>
          <p:nvPr/>
        </p:nvSpPr>
        <p:spPr>
          <a:xfrm>
            <a:off x="237207" y="5338002"/>
            <a:ext cx="4935894" cy="369332"/>
          </a:xfrm>
          <a:prstGeom prst="rect">
            <a:avLst/>
          </a:prstGeom>
          <a:noFill/>
        </p:spPr>
        <p:txBody>
          <a:bodyPr wrap="square" rtlCol="0">
            <a:spAutoFit/>
          </a:bodyPr>
          <a:lstStyle/>
          <a:p>
            <a:r>
              <a:rPr lang="tr-TR" dirty="0" smtClean="0">
                <a:solidFill>
                  <a:srgbClr val="FF0000"/>
                </a:solidFill>
              </a:rPr>
              <a:t>*</a:t>
            </a:r>
            <a:r>
              <a:rPr lang="tr-TR" dirty="0" smtClean="0"/>
              <a:t> </a:t>
            </a:r>
            <a:r>
              <a:rPr lang="tr-TR" dirty="0">
                <a:solidFill>
                  <a:srgbClr val="154E5F"/>
                </a:solidFill>
              </a:rPr>
              <a:t>Y</a:t>
            </a:r>
            <a:r>
              <a:rPr lang="tr-TR" dirty="0" smtClean="0">
                <a:solidFill>
                  <a:srgbClr val="154E5F"/>
                </a:solidFill>
              </a:rPr>
              <a:t>azılıma ilişkin eğitim-danışmanlık giderleri dahil</a:t>
            </a:r>
            <a:endParaRPr lang="tr-TR" dirty="0">
              <a:solidFill>
                <a:srgbClr val="154E5F"/>
              </a:solidFill>
            </a:endParaRPr>
          </a:p>
        </p:txBody>
      </p:sp>
      <p:sp>
        <p:nvSpPr>
          <p:cNvPr id="10" name="Köşeli Çift Ayraç 9"/>
          <p:cNvSpPr/>
          <p:nvPr/>
        </p:nvSpPr>
        <p:spPr>
          <a:xfrm>
            <a:off x="316836" y="851904"/>
            <a:ext cx="510749" cy="548172"/>
          </a:xfrm>
          <a:prstGeom prst="chevron">
            <a:avLst>
              <a:gd name="adj" fmla="val 40174"/>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tr-TR">
              <a:noFill/>
            </a:endParaRPr>
          </a:p>
        </p:txBody>
      </p:sp>
      <p:graphicFrame>
        <p:nvGraphicFramePr>
          <p:cNvPr id="11" name="Tablo 10"/>
          <p:cNvGraphicFramePr>
            <a:graphicFrameLocks noGrp="1"/>
          </p:cNvGraphicFramePr>
          <p:nvPr>
            <p:extLst>
              <p:ext uri="{D42A27DB-BD31-4B8C-83A1-F6EECF244321}">
                <p14:modId xmlns:p14="http://schemas.microsoft.com/office/powerpoint/2010/main" val="4173622573"/>
              </p:ext>
            </p:extLst>
          </p:nvPr>
        </p:nvGraphicFramePr>
        <p:xfrm>
          <a:off x="237207" y="1558760"/>
          <a:ext cx="8727281" cy="3620558"/>
        </p:xfrm>
        <a:graphic>
          <a:graphicData uri="http://schemas.openxmlformats.org/drawingml/2006/table">
            <a:tbl>
              <a:tblPr firstRow="1" bandRow="1">
                <a:tableStyleId>{5C22544A-7EE6-4342-B048-85BDC9FD1C3A}</a:tableStyleId>
              </a:tblPr>
              <a:tblGrid>
                <a:gridCol w="3754840">
                  <a:extLst>
                    <a:ext uri="{9D8B030D-6E8A-4147-A177-3AD203B41FA5}">
                      <a16:colId xmlns:a16="http://schemas.microsoft.com/office/drawing/2014/main" val="20000"/>
                    </a:ext>
                  </a:extLst>
                </a:gridCol>
                <a:gridCol w="4972441">
                  <a:extLst>
                    <a:ext uri="{9D8B030D-6E8A-4147-A177-3AD203B41FA5}">
                      <a16:colId xmlns:a16="http://schemas.microsoft.com/office/drawing/2014/main" val="20001"/>
                    </a:ext>
                  </a:extLst>
                </a:gridCol>
              </a:tblGrid>
              <a:tr h="398867">
                <a:tc>
                  <a:txBody>
                    <a:bodyPr/>
                    <a:lstStyle/>
                    <a:p>
                      <a:pPr>
                        <a:spcAft>
                          <a:spcPts val="0"/>
                        </a:spcAft>
                      </a:pPr>
                      <a:r>
                        <a:rPr lang="tr-TR" sz="1800" b="1" dirty="0" smtClean="0">
                          <a:solidFill>
                            <a:srgbClr val="FFFFFF"/>
                          </a:solidFill>
                          <a:effectLst/>
                          <a:latin typeface="Calibri" panose="020F0502020204030204" pitchFamily="34" charset="0"/>
                          <a:ea typeface="Cambria"/>
                        </a:rPr>
                        <a:t>Gider türü</a:t>
                      </a:r>
                      <a:endParaRPr lang="tr-TR" sz="1800" dirty="0">
                        <a:effectLst/>
                        <a:latin typeface="Calibri" panose="020F0502020204030204" pitchFamily="34" charset="0"/>
                        <a:ea typeface="Times New Roman"/>
                      </a:endParaRPr>
                    </a:p>
                  </a:txBody>
                  <a:tcPr marL="68580" marR="68580" marT="0" marB="0">
                    <a:lnL w="12700" cap="flat" cmpd="sng" algn="ctr">
                      <a:solidFill>
                        <a:srgbClr val="439BB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439BB3"/>
                      </a:solidFill>
                      <a:prstDash val="solid"/>
                      <a:round/>
                      <a:headEnd type="none" w="med" len="med"/>
                      <a:tailEnd type="none" w="med" len="med"/>
                    </a:lnT>
                    <a:lnB w="12700" cap="flat" cmpd="sng" algn="ctr">
                      <a:solidFill>
                        <a:srgbClr val="439BB3"/>
                      </a:solidFill>
                      <a:prstDash val="solid"/>
                      <a:round/>
                      <a:headEnd type="none" w="med" len="med"/>
                      <a:tailEnd type="none" w="med" len="med"/>
                    </a:lnB>
                    <a:solidFill>
                      <a:srgbClr val="4BACC6"/>
                    </a:solidFill>
                  </a:tcPr>
                </a:tc>
                <a:tc>
                  <a:txBody>
                    <a:bodyPr/>
                    <a:lstStyle/>
                    <a:p>
                      <a:pPr algn="ctr">
                        <a:spcAft>
                          <a:spcPts val="0"/>
                        </a:spcAft>
                      </a:pPr>
                      <a:r>
                        <a:rPr lang="tr-TR" sz="1800" baseline="0" dirty="0" smtClean="0">
                          <a:effectLst/>
                          <a:latin typeface="Calibri" panose="020F0502020204030204" pitchFamily="34" charset="0"/>
                          <a:ea typeface="Times New Roman"/>
                        </a:rPr>
                        <a:t>Destek üst limiti</a:t>
                      </a:r>
                      <a:endParaRPr lang="tr-TR" sz="1800" dirty="0">
                        <a:effectLst/>
                        <a:latin typeface="Calibri" panose="020F0502020204030204" pitchFamily="34" charset="0"/>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rgbClr val="439BB3"/>
                      </a:solidFill>
                      <a:prstDash val="solid"/>
                      <a:round/>
                      <a:headEnd type="none" w="med" len="med"/>
                      <a:tailEnd type="none" w="med" len="med"/>
                    </a:lnR>
                    <a:lnT w="12700" cap="flat" cmpd="sng" algn="ctr">
                      <a:solidFill>
                        <a:srgbClr val="439BB3"/>
                      </a:solidFill>
                      <a:prstDash val="solid"/>
                      <a:round/>
                      <a:headEnd type="none" w="med" len="med"/>
                      <a:tailEnd type="none" w="med" len="med"/>
                    </a:lnT>
                    <a:lnB w="12700" cap="flat" cmpd="sng" algn="ctr">
                      <a:solidFill>
                        <a:srgbClr val="439BB3"/>
                      </a:solidFill>
                      <a:prstDash val="solid"/>
                      <a:round/>
                      <a:headEnd type="none" w="med" len="med"/>
                      <a:tailEnd type="none" w="med" len="med"/>
                    </a:lnB>
                    <a:solidFill>
                      <a:srgbClr val="4BACC6"/>
                    </a:solidFill>
                  </a:tcPr>
                </a:tc>
                <a:extLst>
                  <a:ext uri="{0D108BD9-81ED-4DB2-BD59-A6C34878D82A}">
                    <a16:rowId xmlns:a16="http://schemas.microsoft.com/office/drawing/2014/main" val="10000"/>
                  </a:ext>
                </a:extLst>
              </a:tr>
              <a:tr h="427967">
                <a:tc>
                  <a:txBody>
                    <a:bodyPr/>
                    <a:lstStyle/>
                    <a:p>
                      <a:pPr algn="l" rtl="0" fontAlgn="base">
                        <a:spcBef>
                          <a:spcPct val="0"/>
                        </a:spcBef>
                        <a:spcAft>
                          <a:spcPct val="0"/>
                        </a:spcAft>
                        <a:buClr>
                          <a:srgbClr val="52AADF"/>
                        </a:buClr>
                        <a:buSzPct val="125000"/>
                      </a:pPr>
                      <a:r>
                        <a:rPr lang="tr-TR" sz="1800" b="1" kern="1200" dirty="0" smtClean="0">
                          <a:solidFill>
                            <a:srgbClr val="52AADF">
                              <a:lumMod val="50000"/>
                            </a:srgbClr>
                          </a:solidFill>
                          <a:latin typeface="Calibri" pitchFamily="34" charset="0"/>
                          <a:ea typeface="ヒラギノ角ゴ Pro W3" pitchFamily="1" charset="-128"/>
                          <a:cs typeface="+mn-cs"/>
                        </a:rPr>
                        <a:t>Personel</a:t>
                      </a:r>
                      <a:endParaRPr lang="tr-TR" sz="1800" b="1" strike="sngStrike" kern="1200" dirty="0">
                        <a:solidFill>
                          <a:srgbClr val="52AADF">
                            <a:lumMod val="50000"/>
                          </a:srgbClr>
                        </a:solidFill>
                        <a:latin typeface="Calibri" pitchFamily="34" charset="0"/>
                        <a:ea typeface="ヒラギノ角ゴ Pro W3" pitchFamily="1" charset="-128"/>
                        <a:cs typeface="+mn-cs"/>
                      </a:endParaRPr>
                    </a:p>
                  </a:txBody>
                  <a:tcPr marL="68580" marR="68580" marT="0" marB="0" anchor="ctr">
                    <a:lnL w="12700" cap="flat" cmpd="sng" algn="ctr">
                      <a:solidFill>
                        <a:srgbClr val="439BB3"/>
                      </a:solidFill>
                      <a:prstDash val="solid"/>
                      <a:round/>
                      <a:headEnd type="none" w="med" len="med"/>
                      <a:tailEnd type="none" w="med" len="med"/>
                    </a:lnL>
                    <a:lnR w="12700" cap="flat" cmpd="sng" algn="ctr">
                      <a:solidFill>
                        <a:srgbClr val="439BB3"/>
                      </a:solidFill>
                      <a:prstDash val="solid"/>
                      <a:round/>
                      <a:headEnd type="none" w="med" len="med"/>
                      <a:tailEnd type="none" w="med" len="med"/>
                    </a:lnR>
                    <a:lnT w="12700" cap="flat" cmpd="sng" algn="ctr">
                      <a:solidFill>
                        <a:srgbClr val="439BB3"/>
                      </a:solidFill>
                      <a:prstDash val="solid"/>
                      <a:round/>
                      <a:headEnd type="none" w="med" len="med"/>
                      <a:tailEnd type="none" w="med" len="med"/>
                    </a:lnT>
                    <a:lnB w="12700" cap="flat" cmpd="sng" algn="ctr">
                      <a:solidFill>
                        <a:srgbClr val="439BB3"/>
                      </a:solidFill>
                      <a:prstDash val="solid"/>
                      <a:round/>
                      <a:headEnd type="none" w="med" len="med"/>
                      <a:tailEnd type="none" w="med" len="med"/>
                    </a:lnB>
                    <a:noFill/>
                  </a:tcPr>
                </a:tc>
                <a:tc>
                  <a:txBody>
                    <a:bodyPr/>
                    <a:lstStyle/>
                    <a:p>
                      <a:pPr marL="0" indent="0" algn="l" defTabSz="914400" rtl="0" eaLnBrk="1" latinLnBrk="0" hangingPunct="1">
                        <a:buClr>
                          <a:srgbClr val="52AADF"/>
                        </a:buClr>
                        <a:buSzPct val="99000"/>
                        <a:buFont typeface="Arial" panose="020B0604020202020204" pitchFamily="34" charset="0"/>
                        <a:buNone/>
                      </a:pPr>
                      <a:r>
                        <a:rPr lang="tr-TR" sz="1800" b="0" strike="noStrike" kern="1200" dirty="0" smtClean="0">
                          <a:solidFill>
                            <a:srgbClr val="FF0000"/>
                          </a:solidFill>
                          <a:latin typeface="Calibri" panose="020F0502020204030204" pitchFamily="34" charset="0"/>
                          <a:ea typeface="+mn-ea"/>
                          <a:cs typeface="+mn-cs"/>
                        </a:rPr>
                        <a:t>20</a:t>
                      </a:r>
                      <a:r>
                        <a:rPr lang="sv-SE" sz="1800" b="0" strike="noStrike" kern="1200" dirty="0" smtClean="0">
                          <a:solidFill>
                            <a:srgbClr val="FF0000"/>
                          </a:solidFill>
                          <a:latin typeface="Calibri" panose="020F0502020204030204" pitchFamily="34" charset="0"/>
                          <a:ea typeface="+mn-ea"/>
                          <a:cs typeface="+mn-cs"/>
                        </a:rPr>
                        <a:t>0.000 TL</a:t>
                      </a:r>
                      <a:r>
                        <a:rPr lang="sv-SE" sz="1800" strike="noStrike" kern="1200" dirty="0" smtClean="0">
                          <a:solidFill>
                            <a:srgbClr val="154E5F"/>
                          </a:solidFill>
                          <a:latin typeface="Calibri" pitchFamily="34" charset="0"/>
                          <a:ea typeface="ヒラギノ角ゴ Pro W3" pitchFamily="1" charset="-128"/>
                          <a:cs typeface="+mn-cs"/>
                        </a:rPr>
                        <a:t>’ye kadar geri ödemesiz</a:t>
                      </a:r>
                      <a:endParaRPr lang="tr-TR" sz="1800" strike="noStrike" kern="1200" dirty="0">
                        <a:solidFill>
                          <a:srgbClr val="154E5F"/>
                        </a:solidFill>
                        <a:latin typeface="Calibri" pitchFamily="34" charset="0"/>
                        <a:ea typeface="ヒラギノ角ゴ Pro W3" pitchFamily="1" charset="-128"/>
                        <a:cs typeface="+mn-cs"/>
                      </a:endParaRPr>
                    </a:p>
                  </a:txBody>
                  <a:tcPr anchor="ctr">
                    <a:lnL w="12700" cap="flat" cmpd="sng" algn="ctr">
                      <a:solidFill>
                        <a:srgbClr val="439BB3"/>
                      </a:solidFill>
                      <a:prstDash val="solid"/>
                      <a:round/>
                      <a:headEnd type="none" w="med" len="med"/>
                      <a:tailEnd type="none" w="med" len="med"/>
                    </a:lnL>
                    <a:lnR w="12700" cap="flat" cmpd="sng" algn="ctr">
                      <a:solidFill>
                        <a:srgbClr val="439BB3"/>
                      </a:solidFill>
                      <a:prstDash val="solid"/>
                      <a:round/>
                      <a:headEnd type="none" w="med" len="med"/>
                      <a:tailEnd type="none" w="med" len="med"/>
                    </a:lnR>
                    <a:lnT w="12700" cap="flat" cmpd="sng" algn="ctr">
                      <a:solidFill>
                        <a:srgbClr val="439BB3"/>
                      </a:solidFill>
                      <a:prstDash val="solid"/>
                      <a:round/>
                      <a:headEnd type="none" w="med" len="med"/>
                      <a:tailEnd type="none" w="med" len="med"/>
                    </a:lnT>
                    <a:lnB w="12700" cap="flat" cmpd="sng" algn="ctr">
                      <a:solidFill>
                        <a:srgbClr val="439BB3"/>
                      </a:solidFill>
                      <a:prstDash val="solid"/>
                      <a:round/>
                      <a:headEnd type="none" w="med" len="med"/>
                      <a:tailEnd type="none" w="med" len="med"/>
                    </a:lnB>
                    <a:noFill/>
                  </a:tcPr>
                </a:tc>
                <a:extLst>
                  <a:ext uri="{0D108BD9-81ED-4DB2-BD59-A6C34878D82A}">
                    <a16:rowId xmlns:a16="http://schemas.microsoft.com/office/drawing/2014/main" val="10001"/>
                  </a:ext>
                </a:extLst>
              </a:tr>
              <a:tr h="427967">
                <a:tc>
                  <a:txBody>
                    <a:bodyPr/>
                    <a:lstStyle/>
                    <a:p>
                      <a:pPr algn="l" rtl="0" fontAlgn="base">
                        <a:spcBef>
                          <a:spcPct val="0"/>
                        </a:spcBef>
                        <a:spcAft>
                          <a:spcPct val="0"/>
                        </a:spcAft>
                        <a:buClr>
                          <a:srgbClr val="52AADF"/>
                        </a:buClr>
                        <a:buSzPct val="125000"/>
                      </a:pPr>
                      <a:r>
                        <a:rPr lang="tr-TR" sz="1800" b="1" kern="1200" dirty="0">
                          <a:solidFill>
                            <a:srgbClr val="52AADF">
                              <a:lumMod val="50000"/>
                            </a:srgbClr>
                          </a:solidFill>
                          <a:latin typeface="Calibri" pitchFamily="34" charset="0"/>
                          <a:ea typeface="ヒラギノ角ゴ Pro W3" pitchFamily="1" charset="-128"/>
                          <a:cs typeface="+mn-cs"/>
                        </a:rPr>
                        <a:t>Makine – </a:t>
                      </a:r>
                      <a:r>
                        <a:rPr lang="tr-TR" sz="1800" b="1" kern="1200" dirty="0" smtClean="0">
                          <a:solidFill>
                            <a:srgbClr val="52AADF">
                              <a:lumMod val="50000"/>
                            </a:srgbClr>
                          </a:solidFill>
                          <a:latin typeface="Calibri" pitchFamily="34" charset="0"/>
                          <a:ea typeface="ヒラギノ角ゴ Pro W3" pitchFamily="1" charset="-128"/>
                          <a:cs typeface="+mn-cs"/>
                        </a:rPr>
                        <a:t>Teçhizat</a:t>
                      </a:r>
                      <a:endParaRPr lang="tr-TR" sz="1800" b="1" strike="sngStrike" kern="1200" dirty="0">
                        <a:solidFill>
                          <a:srgbClr val="52AADF">
                            <a:lumMod val="50000"/>
                          </a:srgbClr>
                        </a:solidFill>
                        <a:latin typeface="Calibri" pitchFamily="34" charset="0"/>
                        <a:ea typeface="ヒラギノ角ゴ Pro W3" pitchFamily="1" charset="-128"/>
                        <a:cs typeface="+mn-cs"/>
                      </a:endParaRPr>
                    </a:p>
                  </a:txBody>
                  <a:tcPr marL="68580" marR="68580" marT="0" marB="0" anchor="ctr">
                    <a:lnL w="12700" cap="flat" cmpd="sng" algn="ctr">
                      <a:solidFill>
                        <a:srgbClr val="439BB3"/>
                      </a:solidFill>
                      <a:prstDash val="solid"/>
                      <a:round/>
                      <a:headEnd type="none" w="med" len="med"/>
                      <a:tailEnd type="none" w="med" len="med"/>
                    </a:lnL>
                    <a:lnR w="12700" cap="flat" cmpd="sng" algn="ctr">
                      <a:solidFill>
                        <a:srgbClr val="439BB3"/>
                      </a:solidFill>
                      <a:prstDash val="solid"/>
                      <a:round/>
                      <a:headEnd type="none" w="med" len="med"/>
                      <a:tailEnd type="none" w="med" len="med"/>
                    </a:lnR>
                    <a:lnT w="12700" cap="flat" cmpd="sng" algn="ctr">
                      <a:solidFill>
                        <a:srgbClr val="439BB3"/>
                      </a:solidFill>
                      <a:prstDash val="solid"/>
                      <a:round/>
                      <a:headEnd type="none" w="med" len="med"/>
                      <a:tailEnd type="none" w="med" len="med"/>
                    </a:lnT>
                    <a:lnB w="12700" cap="flat" cmpd="sng" algn="ctr">
                      <a:solidFill>
                        <a:srgbClr val="439BB3"/>
                      </a:solidFill>
                      <a:prstDash val="solid"/>
                      <a:round/>
                      <a:headEnd type="none" w="med" len="med"/>
                      <a:tailEnd type="none" w="med" len="med"/>
                    </a:lnB>
                    <a:noFill/>
                  </a:tcPr>
                </a:tc>
                <a:tc>
                  <a:txBody>
                    <a:bodyPr/>
                    <a:lstStyle/>
                    <a:p>
                      <a:pPr marL="0" indent="0" algn="l" defTabSz="914400" rtl="0" eaLnBrk="1" latinLnBrk="0" hangingPunct="1">
                        <a:buClr>
                          <a:srgbClr val="52AADF"/>
                        </a:buClr>
                        <a:buSzPct val="99000"/>
                        <a:buFont typeface="Arial" panose="020B0604020202020204" pitchFamily="34" charset="0"/>
                        <a:buNone/>
                      </a:pPr>
                      <a:r>
                        <a:rPr lang="tr-TR" sz="1800" b="0" strike="noStrike" kern="1200" dirty="0" smtClean="0">
                          <a:solidFill>
                            <a:srgbClr val="FF0000"/>
                          </a:solidFill>
                          <a:latin typeface="Calibri" panose="020F0502020204030204" pitchFamily="34" charset="0"/>
                          <a:ea typeface="+mn-ea"/>
                          <a:cs typeface="+mn-cs"/>
                        </a:rPr>
                        <a:t>1.500</a:t>
                      </a:r>
                      <a:r>
                        <a:rPr lang="sv-SE" sz="1800" b="0" strike="noStrike" kern="1200" dirty="0" smtClean="0">
                          <a:solidFill>
                            <a:srgbClr val="FF0000"/>
                          </a:solidFill>
                          <a:latin typeface="Calibri" panose="020F0502020204030204" pitchFamily="34" charset="0"/>
                          <a:ea typeface="+mn-ea"/>
                          <a:cs typeface="+mn-cs"/>
                        </a:rPr>
                        <a:t>.000</a:t>
                      </a:r>
                      <a:r>
                        <a:rPr lang="sv-SE" sz="1800" b="0" strike="noStrike" kern="1200" dirty="0" smtClean="0">
                          <a:solidFill>
                            <a:srgbClr val="7030A0"/>
                          </a:solidFill>
                          <a:latin typeface="Calibri" panose="020F0502020204030204" pitchFamily="34" charset="0"/>
                          <a:ea typeface="+mn-ea"/>
                          <a:cs typeface="+mn-cs"/>
                        </a:rPr>
                        <a:t> </a:t>
                      </a:r>
                      <a:r>
                        <a:rPr lang="sv-SE" sz="1800" b="0" strike="noStrike" kern="1200" dirty="0" smtClean="0">
                          <a:solidFill>
                            <a:srgbClr val="FF0000"/>
                          </a:solidFill>
                          <a:latin typeface="Calibri" panose="020F0502020204030204" pitchFamily="34" charset="0"/>
                          <a:ea typeface="+mn-ea"/>
                          <a:cs typeface="+mn-cs"/>
                        </a:rPr>
                        <a:t>TL</a:t>
                      </a:r>
                      <a:r>
                        <a:rPr lang="sv-SE" sz="1800" strike="noStrike" kern="1200" dirty="0" smtClean="0">
                          <a:solidFill>
                            <a:srgbClr val="154E5F"/>
                          </a:solidFill>
                          <a:latin typeface="Calibri" pitchFamily="34" charset="0"/>
                          <a:ea typeface="ヒラギノ角ゴ Pro W3" pitchFamily="1" charset="-128"/>
                          <a:cs typeface="+mn-cs"/>
                        </a:rPr>
                        <a:t>’ye</a:t>
                      </a:r>
                      <a:r>
                        <a:rPr lang="sv-SE" sz="1800" b="0" strike="noStrike" kern="1200" dirty="0" smtClean="0">
                          <a:solidFill>
                            <a:srgbClr val="FF0000"/>
                          </a:solidFill>
                          <a:latin typeface="Calibri" panose="020F0502020204030204" pitchFamily="34" charset="0"/>
                          <a:ea typeface="+mn-ea"/>
                          <a:cs typeface="+mn-cs"/>
                        </a:rPr>
                        <a:t> </a:t>
                      </a:r>
                      <a:r>
                        <a:rPr lang="sv-SE" sz="1800" strike="noStrike" kern="1200" dirty="0" smtClean="0">
                          <a:solidFill>
                            <a:srgbClr val="154E5F"/>
                          </a:solidFill>
                          <a:latin typeface="Calibri" pitchFamily="34" charset="0"/>
                          <a:ea typeface="ヒラギノ角ゴ Pro W3" pitchFamily="1" charset="-128"/>
                          <a:cs typeface="+mn-cs"/>
                        </a:rPr>
                        <a:t>kadar geri ödemeli</a:t>
                      </a:r>
                      <a:endParaRPr lang="tr-TR" sz="1800" strike="noStrike" kern="1200" dirty="0">
                        <a:solidFill>
                          <a:srgbClr val="154E5F"/>
                        </a:solidFill>
                        <a:latin typeface="Calibri" pitchFamily="34" charset="0"/>
                        <a:ea typeface="ヒラギノ角ゴ Pro W3" pitchFamily="1" charset="-128"/>
                        <a:cs typeface="+mn-cs"/>
                      </a:endParaRPr>
                    </a:p>
                  </a:txBody>
                  <a:tcPr anchor="ctr">
                    <a:lnL w="12700" cap="flat" cmpd="sng" algn="ctr">
                      <a:solidFill>
                        <a:srgbClr val="439BB3"/>
                      </a:solidFill>
                      <a:prstDash val="solid"/>
                      <a:round/>
                      <a:headEnd type="none" w="med" len="med"/>
                      <a:tailEnd type="none" w="med" len="med"/>
                    </a:lnL>
                    <a:lnR w="12700" cap="flat" cmpd="sng" algn="ctr">
                      <a:solidFill>
                        <a:srgbClr val="439BB3"/>
                      </a:solidFill>
                      <a:prstDash val="solid"/>
                      <a:round/>
                      <a:headEnd type="none" w="med" len="med"/>
                      <a:tailEnd type="none" w="med" len="med"/>
                    </a:lnR>
                    <a:lnT w="12700" cap="flat" cmpd="sng" algn="ctr">
                      <a:solidFill>
                        <a:srgbClr val="439BB3"/>
                      </a:solidFill>
                      <a:prstDash val="solid"/>
                      <a:round/>
                      <a:headEnd type="none" w="med" len="med"/>
                      <a:tailEnd type="none" w="med" len="med"/>
                    </a:lnT>
                    <a:lnB w="12700" cap="flat" cmpd="sng" algn="ctr">
                      <a:solidFill>
                        <a:srgbClr val="439BB3"/>
                      </a:solidFill>
                      <a:prstDash val="solid"/>
                      <a:round/>
                      <a:headEnd type="none" w="med" len="med"/>
                      <a:tailEnd type="none" w="med" len="med"/>
                    </a:lnB>
                    <a:noFill/>
                  </a:tcPr>
                </a:tc>
                <a:extLst>
                  <a:ext uri="{0D108BD9-81ED-4DB2-BD59-A6C34878D82A}">
                    <a16:rowId xmlns:a16="http://schemas.microsoft.com/office/drawing/2014/main" val="10002"/>
                  </a:ext>
                </a:extLst>
              </a:tr>
              <a:tr h="388683">
                <a:tc>
                  <a:txBody>
                    <a:bodyPr/>
                    <a:lstStyle/>
                    <a:p>
                      <a:pPr algn="l" rtl="0" fontAlgn="base">
                        <a:spcBef>
                          <a:spcPct val="0"/>
                        </a:spcBef>
                        <a:spcAft>
                          <a:spcPct val="0"/>
                        </a:spcAft>
                        <a:buClr>
                          <a:srgbClr val="52AADF"/>
                        </a:buClr>
                        <a:buSzPct val="125000"/>
                      </a:pPr>
                      <a:r>
                        <a:rPr lang="tr-TR" sz="1800" b="1" kern="1200" dirty="0" smtClean="0">
                          <a:solidFill>
                            <a:srgbClr val="52AADF">
                              <a:lumMod val="50000"/>
                            </a:srgbClr>
                          </a:solidFill>
                          <a:latin typeface="Calibri" pitchFamily="34" charset="0"/>
                          <a:ea typeface="ヒラギノ角ゴ Pro W3" pitchFamily="1" charset="-128"/>
                          <a:cs typeface="+mn-cs"/>
                        </a:rPr>
                        <a:t>Yazılım</a:t>
                      </a:r>
                      <a:endParaRPr lang="tr-TR" sz="1800" b="1" kern="1200" dirty="0">
                        <a:solidFill>
                          <a:srgbClr val="52AADF">
                            <a:lumMod val="50000"/>
                          </a:srgbClr>
                        </a:solidFill>
                        <a:latin typeface="Calibri" pitchFamily="34" charset="0"/>
                        <a:ea typeface="ヒラギノ角ゴ Pro W3" pitchFamily="1" charset="-128"/>
                        <a:cs typeface="+mn-cs"/>
                      </a:endParaRPr>
                    </a:p>
                  </a:txBody>
                  <a:tcPr marL="68580" marR="68580" marT="0" marB="0" anchor="ctr">
                    <a:lnL w="12700" cap="flat" cmpd="sng" algn="ctr">
                      <a:solidFill>
                        <a:srgbClr val="439BB3"/>
                      </a:solidFill>
                      <a:prstDash val="solid"/>
                      <a:round/>
                      <a:headEnd type="none" w="med" len="med"/>
                      <a:tailEnd type="none" w="med" len="med"/>
                    </a:lnL>
                    <a:lnR w="12700" cap="flat" cmpd="sng" algn="ctr">
                      <a:solidFill>
                        <a:srgbClr val="439BB3"/>
                      </a:solidFill>
                      <a:prstDash val="solid"/>
                      <a:round/>
                      <a:headEnd type="none" w="med" len="med"/>
                      <a:tailEnd type="none" w="med" len="med"/>
                    </a:lnR>
                    <a:lnT w="12700" cap="flat" cmpd="sng" algn="ctr">
                      <a:solidFill>
                        <a:srgbClr val="439BB3"/>
                      </a:solidFill>
                      <a:prstDash val="solid"/>
                      <a:round/>
                      <a:headEnd type="none" w="med" len="med"/>
                      <a:tailEnd type="none" w="med" len="med"/>
                    </a:lnT>
                    <a:lnB w="12700" cap="flat" cmpd="sng" algn="ctr">
                      <a:solidFill>
                        <a:srgbClr val="439BB3"/>
                      </a:solidFill>
                      <a:prstDash val="solid"/>
                      <a:round/>
                      <a:headEnd type="none" w="med" len="med"/>
                      <a:tailEnd type="none" w="med" len="med"/>
                    </a:lnB>
                    <a:noFill/>
                  </a:tcPr>
                </a:tc>
                <a:tc>
                  <a:txBody>
                    <a:bodyPr/>
                    <a:lstStyle/>
                    <a:p>
                      <a:pPr marL="0" indent="0" algn="l" defTabSz="914400" rtl="0" eaLnBrk="1" latinLnBrk="0" hangingPunct="1">
                        <a:buClr>
                          <a:srgbClr val="52AADF"/>
                        </a:buClr>
                        <a:buSzPct val="99000"/>
                        <a:buFont typeface="Arial" panose="020B0604020202020204" pitchFamily="34" charset="0"/>
                        <a:buNone/>
                      </a:pPr>
                      <a:r>
                        <a:rPr lang="tr-TR" sz="1800" b="0" strike="noStrike" kern="1200" dirty="0" smtClean="0">
                          <a:solidFill>
                            <a:srgbClr val="FF0000"/>
                          </a:solidFill>
                          <a:latin typeface="Calibri" panose="020F0502020204030204" pitchFamily="34" charset="0"/>
                          <a:ea typeface="+mn-ea"/>
                          <a:cs typeface="+mn-cs"/>
                        </a:rPr>
                        <a:t>3</a:t>
                      </a:r>
                      <a:r>
                        <a:rPr lang="sv-SE" sz="1800" b="0" strike="noStrike" kern="1200" dirty="0" smtClean="0">
                          <a:solidFill>
                            <a:srgbClr val="FF0000"/>
                          </a:solidFill>
                          <a:latin typeface="Calibri" panose="020F0502020204030204" pitchFamily="34" charset="0"/>
                          <a:ea typeface="+mn-ea"/>
                          <a:cs typeface="+mn-cs"/>
                        </a:rPr>
                        <a:t>00.000 TL</a:t>
                      </a:r>
                      <a:r>
                        <a:rPr lang="sv-SE" sz="1800" strike="noStrike" kern="1200" dirty="0" smtClean="0">
                          <a:solidFill>
                            <a:srgbClr val="154E5F"/>
                          </a:solidFill>
                          <a:latin typeface="Calibri" pitchFamily="34" charset="0"/>
                          <a:ea typeface="ヒラギノ角ゴ Pro W3" pitchFamily="1" charset="-128"/>
                          <a:cs typeface="+mn-cs"/>
                        </a:rPr>
                        <a:t>’ye </a:t>
                      </a:r>
                      <a:r>
                        <a:rPr lang="sv-SE" sz="1800" b="0" strike="noStrike" kern="1200" dirty="0" smtClean="0">
                          <a:solidFill>
                            <a:srgbClr val="154E5F"/>
                          </a:solidFill>
                          <a:latin typeface="Calibri" panose="020F0502020204030204" pitchFamily="34" charset="0"/>
                          <a:ea typeface="+mn-ea"/>
                          <a:cs typeface="+mn-cs"/>
                        </a:rPr>
                        <a:t>kadar geri ödemeli </a:t>
                      </a:r>
                      <a:r>
                        <a:rPr lang="tr-TR" sz="1800" b="0" strike="noStrike" kern="1200" dirty="0" smtClean="0">
                          <a:solidFill>
                            <a:srgbClr val="FF0000"/>
                          </a:solidFill>
                          <a:latin typeface="Calibri" panose="020F0502020204030204" pitchFamily="34" charset="0"/>
                          <a:ea typeface="+mn-ea"/>
                          <a:cs typeface="+mn-cs"/>
                        </a:rPr>
                        <a:t>*</a:t>
                      </a:r>
                      <a:endParaRPr lang="tr-TR" sz="1800" b="0" strike="noStrike" kern="1200" dirty="0">
                        <a:solidFill>
                          <a:srgbClr val="FF0000"/>
                        </a:solidFill>
                        <a:latin typeface="Calibri" panose="020F0502020204030204" pitchFamily="34" charset="0"/>
                        <a:ea typeface="+mn-ea"/>
                        <a:cs typeface="+mn-cs"/>
                      </a:endParaRPr>
                    </a:p>
                  </a:txBody>
                  <a:tcPr anchor="ctr">
                    <a:lnL w="12700" cap="flat" cmpd="sng" algn="ctr">
                      <a:solidFill>
                        <a:srgbClr val="439BB3"/>
                      </a:solidFill>
                      <a:prstDash val="solid"/>
                      <a:round/>
                      <a:headEnd type="none" w="med" len="med"/>
                      <a:tailEnd type="none" w="med" len="med"/>
                    </a:lnL>
                    <a:lnR w="12700" cap="flat" cmpd="sng" algn="ctr">
                      <a:solidFill>
                        <a:srgbClr val="439BB3"/>
                      </a:solidFill>
                      <a:prstDash val="solid"/>
                      <a:round/>
                      <a:headEnd type="none" w="med" len="med"/>
                      <a:tailEnd type="none" w="med" len="med"/>
                    </a:lnR>
                    <a:lnT w="12700" cap="flat" cmpd="sng" algn="ctr">
                      <a:solidFill>
                        <a:srgbClr val="439BB3"/>
                      </a:solidFill>
                      <a:prstDash val="solid"/>
                      <a:round/>
                      <a:headEnd type="none" w="med" len="med"/>
                      <a:tailEnd type="none" w="med" len="med"/>
                    </a:lnT>
                    <a:lnB w="12700" cap="flat" cmpd="sng" algn="ctr">
                      <a:solidFill>
                        <a:srgbClr val="439BB3"/>
                      </a:solidFill>
                      <a:prstDash val="solid"/>
                      <a:round/>
                      <a:headEnd type="none" w="med" len="med"/>
                      <a:tailEnd type="none" w="med" len="med"/>
                    </a:lnB>
                    <a:noFill/>
                  </a:tcPr>
                </a:tc>
                <a:extLst>
                  <a:ext uri="{0D108BD9-81ED-4DB2-BD59-A6C34878D82A}">
                    <a16:rowId xmlns:a16="http://schemas.microsoft.com/office/drawing/2014/main" val="10003"/>
                  </a:ext>
                </a:extLst>
              </a:tr>
              <a:tr h="213984">
                <a:tc>
                  <a:txBody>
                    <a:bodyPr/>
                    <a:lstStyle/>
                    <a:p>
                      <a:pPr algn="l" rtl="0" fontAlgn="base">
                        <a:spcBef>
                          <a:spcPct val="0"/>
                        </a:spcBef>
                        <a:spcAft>
                          <a:spcPct val="0"/>
                        </a:spcAft>
                        <a:buClr>
                          <a:srgbClr val="52AADF"/>
                        </a:buClr>
                        <a:buSzPct val="125000"/>
                      </a:pPr>
                      <a:r>
                        <a:rPr lang="tr-TR" sz="1800" b="1" kern="1200" dirty="0" smtClean="0">
                          <a:solidFill>
                            <a:srgbClr val="52AADF">
                              <a:lumMod val="50000"/>
                            </a:srgbClr>
                          </a:solidFill>
                          <a:latin typeface="Calibri" pitchFamily="34" charset="0"/>
                          <a:ea typeface="ヒラギノ角ゴ Pro W3" pitchFamily="1" charset="-128"/>
                          <a:cs typeface="+mn-cs"/>
                        </a:rPr>
                        <a:t>Hizmet Alımı</a:t>
                      </a:r>
                      <a:endParaRPr lang="tr-TR" sz="1800" b="1" kern="1200" dirty="0">
                        <a:solidFill>
                          <a:srgbClr val="52AADF">
                            <a:lumMod val="50000"/>
                          </a:srgbClr>
                        </a:solidFill>
                        <a:latin typeface="Calibri" pitchFamily="34" charset="0"/>
                        <a:ea typeface="ヒラギノ角ゴ Pro W3" pitchFamily="1" charset="-128"/>
                        <a:cs typeface="+mn-cs"/>
                      </a:endParaRPr>
                    </a:p>
                  </a:txBody>
                  <a:tcPr marL="68580" marR="68580" marT="0" marB="0">
                    <a:lnL w="12700" cap="flat" cmpd="sng" algn="ctr">
                      <a:solidFill>
                        <a:srgbClr val="439BB3"/>
                      </a:solidFill>
                      <a:prstDash val="solid"/>
                      <a:round/>
                      <a:headEnd type="none" w="med" len="med"/>
                      <a:tailEnd type="none" w="med" len="med"/>
                    </a:lnL>
                    <a:lnR w="12700" cap="flat" cmpd="sng" algn="ctr">
                      <a:solidFill>
                        <a:srgbClr val="439BB3"/>
                      </a:solidFill>
                      <a:prstDash val="solid"/>
                      <a:round/>
                      <a:headEnd type="none" w="med" len="med"/>
                      <a:tailEnd type="none" w="med" len="med"/>
                    </a:lnR>
                    <a:lnT w="12700" cap="flat" cmpd="sng" algn="ctr">
                      <a:solidFill>
                        <a:srgbClr val="439BB3"/>
                      </a:solidFill>
                      <a:prstDash val="solid"/>
                      <a:round/>
                      <a:headEnd type="none" w="med" len="med"/>
                      <a:tailEnd type="none" w="med" len="med"/>
                    </a:lnT>
                    <a:lnB w="12700" cap="flat" cmpd="sng" algn="ctr">
                      <a:solidFill>
                        <a:srgbClr val="439BB3"/>
                      </a:solidFill>
                      <a:prstDash val="solid"/>
                      <a:round/>
                      <a:headEnd type="none" w="med" len="med"/>
                      <a:tailEnd type="none" w="med" len="med"/>
                    </a:lnB>
                    <a:noFill/>
                  </a:tcPr>
                </a:tc>
                <a:tc rowSpan="5">
                  <a:txBody>
                    <a:bodyPr/>
                    <a:lstStyle/>
                    <a:p>
                      <a:pPr marL="0" indent="0" algn="l" defTabSz="914400" rtl="0" eaLnBrk="1" latinLnBrk="0" hangingPunct="1">
                        <a:buClr>
                          <a:srgbClr val="52AADF"/>
                        </a:buClr>
                        <a:buSzPct val="99000"/>
                        <a:buFont typeface="Arial" panose="020B0604020202020204" pitchFamily="34" charset="0"/>
                        <a:buNone/>
                      </a:pPr>
                      <a:r>
                        <a:rPr lang="tr-TR" sz="1800" b="0" strike="noStrike" kern="1200" dirty="0" smtClean="0">
                          <a:solidFill>
                            <a:srgbClr val="FF0000"/>
                          </a:solidFill>
                          <a:latin typeface="Calibri" panose="020F0502020204030204" pitchFamily="34" charset="0"/>
                          <a:ea typeface="+mn-ea"/>
                          <a:cs typeface="+mn-cs"/>
                        </a:rPr>
                        <a:t>2</a:t>
                      </a:r>
                      <a:r>
                        <a:rPr lang="sv-SE" sz="1800" b="0" strike="noStrike" kern="1200" dirty="0" smtClean="0">
                          <a:solidFill>
                            <a:srgbClr val="FF0000"/>
                          </a:solidFill>
                          <a:latin typeface="Calibri" panose="020F0502020204030204" pitchFamily="34" charset="0"/>
                          <a:ea typeface="+mn-ea"/>
                          <a:cs typeface="+mn-cs"/>
                        </a:rPr>
                        <a:t>00.000 TL</a:t>
                      </a:r>
                      <a:r>
                        <a:rPr lang="sv-SE" sz="1800" b="0" strike="noStrike" kern="1200" dirty="0" smtClean="0">
                          <a:solidFill>
                            <a:srgbClr val="154E5F"/>
                          </a:solidFill>
                          <a:latin typeface="Calibri" panose="020F0502020204030204" pitchFamily="34" charset="0"/>
                          <a:ea typeface="+mn-ea"/>
                          <a:cs typeface="+mn-cs"/>
                        </a:rPr>
                        <a:t>’ye kadar geri ödemeli</a:t>
                      </a:r>
                      <a:endParaRPr lang="tr-TR" sz="1800" b="0" strike="noStrike" kern="1200" dirty="0">
                        <a:solidFill>
                          <a:srgbClr val="154E5F"/>
                        </a:solidFill>
                        <a:latin typeface="Calibri" panose="020F0502020204030204" pitchFamily="34" charset="0"/>
                        <a:ea typeface="+mn-ea"/>
                        <a:cs typeface="+mn-cs"/>
                      </a:endParaRPr>
                    </a:p>
                  </a:txBody>
                  <a:tcPr anchor="ctr">
                    <a:lnL w="12700" cap="flat" cmpd="sng" algn="ctr">
                      <a:solidFill>
                        <a:srgbClr val="439BB3"/>
                      </a:solidFill>
                      <a:prstDash val="solid"/>
                      <a:round/>
                      <a:headEnd type="none" w="med" len="med"/>
                      <a:tailEnd type="none" w="med" len="med"/>
                    </a:lnL>
                    <a:lnR w="12700" cap="flat" cmpd="sng" algn="ctr">
                      <a:solidFill>
                        <a:srgbClr val="439BB3"/>
                      </a:solidFill>
                      <a:prstDash val="solid"/>
                      <a:round/>
                      <a:headEnd type="none" w="med" len="med"/>
                      <a:tailEnd type="none" w="med" len="med"/>
                    </a:lnR>
                    <a:lnT w="12700" cap="flat" cmpd="sng" algn="ctr">
                      <a:solidFill>
                        <a:srgbClr val="439BB3"/>
                      </a:solidFill>
                      <a:prstDash val="solid"/>
                      <a:round/>
                      <a:headEnd type="none" w="med" len="med"/>
                      <a:tailEnd type="none" w="med" len="med"/>
                    </a:lnT>
                    <a:lnB w="12700" cap="flat" cmpd="sng" algn="ctr">
                      <a:solidFill>
                        <a:srgbClr val="439BB3"/>
                      </a:solidFill>
                      <a:prstDash val="solid"/>
                      <a:round/>
                      <a:headEnd type="none" w="med" len="med"/>
                      <a:tailEnd type="none" w="med" len="med"/>
                    </a:lnB>
                    <a:noFill/>
                  </a:tcPr>
                </a:tc>
                <a:extLst>
                  <a:ext uri="{0D108BD9-81ED-4DB2-BD59-A6C34878D82A}">
                    <a16:rowId xmlns:a16="http://schemas.microsoft.com/office/drawing/2014/main" val="10004"/>
                  </a:ext>
                </a:extLst>
              </a:tr>
              <a:tr h="213984">
                <a:tc>
                  <a:txBody>
                    <a:bodyPr/>
                    <a:lstStyle/>
                    <a:p>
                      <a:pPr marL="207963" marR="0" lvl="0" indent="0" algn="l" defTabSz="914400" rtl="0" eaLnBrk="1" fontAlgn="base" latinLnBrk="0" hangingPunct="1">
                        <a:lnSpc>
                          <a:spcPct val="100000"/>
                        </a:lnSpc>
                        <a:spcBef>
                          <a:spcPct val="0"/>
                        </a:spcBef>
                        <a:spcAft>
                          <a:spcPct val="0"/>
                        </a:spcAft>
                        <a:buClr>
                          <a:srgbClr val="52AADF"/>
                        </a:buClr>
                        <a:buSzPct val="125000"/>
                        <a:buFontTx/>
                        <a:buNone/>
                        <a:tabLst/>
                        <a:defRPr/>
                      </a:pPr>
                      <a:r>
                        <a:rPr lang="tr-TR" sz="1800" kern="1200" dirty="0" smtClean="0">
                          <a:solidFill>
                            <a:srgbClr val="154E5F"/>
                          </a:solidFill>
                          <a:latin typeface="Calibri" pitchFamily="34" charset="0"/>
                          <a:ea typeface="ヒラギノ角ゴ Pro W3" pitchFamily="1" charset="-128"/>
                          <a:cs typeface="+mn-cs"/>
                        </a:rPr>
                        <a:t>Eğitim</a:t>
                      </a:r>
                    </a:p>
                  </a:txBody>
                  <a:tcPr marL="68580" marR="68580" marT="0" marB="0" anchor="ctr">
                    <a:lnL w="12700" cap="flat" cmpd="sng" algn="ctr">
                      <a:solidFill>
                        <a:srgbClr val="439BB3"/>
                      </a:solidFill>
                      <a:prstDash val="solid"/>
                      <a:round/>
                      <a:headEnd type="none" w="med" len="med"/>
                      <a:tailEnd type="none" w="med" len="med"/>
                    </a:lnL>
                    <a:lnR w="12700" cap="flat" cmpd="sng" algn="ctr">
                      <a:solidFill>
                        <a:srgbClr val="439BB3"/>
                      </a:solidFill>
                      <a:prstDash val="solid"/>
                      <a:round/>
                      <a:headEnd type="none" w="med" len="med"/>
                      <a:tailEnd type="none" w="med" len="med"/>
                    </a:lnR>
                    <a:lnT w="12700" cap="flat" cmpd="sng" algn="ctr">
                      <a:solidFill>
                        <a:srgbClr val="439BB3"/>
                      </a:solidFill>
                      <a:prstDash val="solid"/>
                      <a:round/>
                      <a:headEnd type="none" w="med" len="med"/>
                      <a:tailEnd type="none" w="med" len="med"/>
                    </a:lnT>
                    <a:lnB w="12700" cap="flat" cmpd="sng" algn="ctr">
                      <a:solidFill>
                        <a:srgbClr val="439BB3"/>
                      </a:solidFill>
                      <a:prstDash val="solid"/>
                      <a:round/>
                      <a:headEnd type="none" w="med" len="med"/>
                      <a:tailEnd type="none" w="med" len="med"/>
                    </a:lnB>
                    <a:noFill/>
                  </a:tcPr>
                </a:tc>
                <a:tc vMerge="1">
                  <a:txBody>
                    <a:bodyPr/>
                    <a:lstStyle/>
                    <a:p>
                      <a:endParaRPr lang="tr-TR"/>
                    </a:p>
                  </a:txBody>
                  <a:tcPr/>
                </a:tc>
                <a:extLst>
                  <a:ext uri="{0D108BD9-81ED-4DB2-BD59-A6C34878D82A}">
                    <a16:rowId xmlns:a16="http://schemas.microsoft.com/office/drawing/2014/main" val="10007"/>
                  </a:ext>
                </a:extLst>
              </a:tr>
              <a:tr h="182880">
                <a:tc>
                  <a:txBody>
                    <a:bodyPr/>
                    <a:lstStyle/>
                    <a:p>
                      <a:pPr marL="176213" marR="0" indent="0" algn="l" defTabSz="914400" rtl="0" eaLnBrk="1" fontAlgn="base" latinLnBrk="0" hangingPunct="1">
                        <a:lnSpc>
                          <a:spcPct val="100000"/>
                        </a:lnSpc>
                        <a:spcBef>
                          <a:spcPct val="0"/>
                        </a:spcBef>
                        <a:spcAft>
                          <a:spcPct val="0"/>
                        </a:spcAft>
                        <a:buClr>
                          <a:srgbClr val="52AADF"/>
                        </a:buClr>
                        <a:buSzPct val="125000"/>
                        <a:buFont typeface="Arial" panose="020B0604020202020204" pitchFamily="34" charset="0"/>
                        <a:buNone/>
                        <a:tabLst/>
                        <a:defRPr/>
                      </a:pPr>
                      <a:r>
                        <a:rPr lang="tr-TR" sz="1800" kern="1200" dirty="0" smtClean="0">
                          <a:solidFill>
                            <a:srgbClr val="154E5F"/>
                          </a:solidFill>
                          <a:latin typeface="Calibri" pitchFamily="34" charset="0"/>
                          <a:ea typeface="ヒラギノ角ゴ Pro W3" pitchFamily="1" charset="-128"/>
                          <a:cs typeface="+mn-cs"/>
                        </a:rPr>
                        <a:t>Danışmanlık</a:t>
                      </a:r>
                    </a:p>
                  </a:txBody>
                  <a:tcPr anchor="ctr">
                    <a:lnL w="12700" cap="flat" cmpd="sng" algn="ctr">
                      <a:solidFill>
                        <a:srgbClr val="439BB3"/>
                      </a:solidFill>
                      <a:prstDash val="solid"/>
                      <a:round/>
                      <a:headEnd type="none" w="med" len="med"/>
                      <a:tailEnd type="none" w="med" len="med"/>
                    </a:lnL>
                    <a:lnR w="12700" cap="flat" cmpd="sng" algn="ctr">
                      <a:solidFill>
                        <a:srgbClr val="439BB3"/>
                      </a:solidFill>
                      <a:prstDash val="solid"/>
                      <a:round/>
                      <a:headEnd type="none" w="med" len="med"/>
                      <a:tailEnd type="none" w="med" len="med"/>
                    </a:lnR>
                    <a:lnT w="12700" cap="flat" cmpd="sng" algn="ctr">
                      <a:solidFill>
                        <a:srgbClr val="439BB3"/>
                      </a:solidFill>
                      <a:prstDash val="solid"/>
                      <a:round/>
                      <a:headEnd type="none" w="med" len="med"/>
                      <a:tailEnd type="none" w="med" len="med"/>
                    </a:lnT>
                    <a:lnB w="12700" cap="flat" cmpd="sng" algn="ctr">
                      <a:solidFill>
                        <a:srgbClr val="439BB3"/>
                      </a:solidFill>
                      <a:prstDash val="solid"/>
                      <a:round/>
                      <a:headEnd type="none" w="med" len="med"/>
                      <a:tailEnd type="none" w="med" len="med"/>
                    </a:lnB>
                    <a:noFill/>
                  </a:tcPr>
                </a:tc>
                <a:tc vMerge="1">
                  <a:txBody>
                    <a:bodyPr/>
                    <a:lstStyle/>
                    <a:p>
                      <a:pPr marL="117475" indent="-117475" algn="l" defTabSz="914400" rtl="0" eaLnBrk="1" latinLnBrk="0" hangingPunct="1">
                        <a:buClr>
                          <a:srgbClr val="52AADF"/>
                        </a:buClr>
                        <a:buSzPct val="99000"/>
                        <a:buFont typeface="Arial" panose="020B0604020202020204" pitchFamily="34" charset="0"/>
                        <a:buChar char="•"/>
                      </a:pPr>
                      <a:endParaRPr lang="tr-TR" sz="2000" b="0" kern="1200" dirty="0">
                        <a:solidFill>
                          <a:schemeClr val="accent1">
                            <a:lumMod val="50000"/>
                          </a:schemeClr>
                        </a:solidFill>
                        <a:latin typeface="Calibri" panose="020F0502020204030204" pitchFamily="34" charset="0"/>
                        <a:ea typeface="+mn-ea"/>
                        <a:cs typeface="+mn-cs"/>
                      </a:endParaRPr>
                    </a:p>
                  </a:txBody>
                  <a:tcPr anchor="ctr">
                    <a:lnL w="12700" cap="flat" cmpd="sng" algn="ctr">
                      <a:solidFill>
                        <a:srgbClr val="439BB3"/>
                      </a:solidFill>
                      <a:prstDash val="solid"/>
                      <a:round/>
                      <a:headEnd type="none" w="med" len="med"/>
                      <a:tailEnd type="none" w="med" len="med"/>
                    </a:lnL>
                    <a:lnR w="12700" cap="flat" cmpd="sng" algn="ctr">
                      <a:solidFill>
                        <a:srgbClr val="439BB3"/>
                      </a:solidFill>
                      <a:prstDash val="solid"/>
                      <a:round/>
                      <a:headEnd type="none" w="med" len="med"/>
                      <a:tailEnd type="none" w="med" len="med"/>
                    </a:lnR>
                    <a:lnT w="12700" cap="flat" cmpd="sng" algn="ctr">
                      <a:solidFill>
                        <a:srgbClr val="439BB3"/>
                      </a:solidFill>
                      <a:prstDash val="solid"/>
                      <a:round/>
                      <a:headEnd type="none" w="med" len="med"/>
                      <a:tailEnd type="none" w="med" len="med"/>
                    </a:lnT>
                    <a:lnB w="12700" cap="flat" cmpd="sng" algn="ctr">
                      <a:solidFill>
                        <a:srgbClr val="439BB3"/>
                      </a:solidFill>
                      <a:prstDash val="solid"/>
                      <a:round/>
                      <a:headEnd type="none" w="med" len="med"/>
                      <a:tailEnd type="none" w="med" len="med"/>
                    </a:lnB>
                    <a:noFill/>
                  </a:tcPr>
                </a:tc>
                <a:extLst>
                  <a:ext uri="{0D108BD9-81ED-4DB2-BD59-A6C34878D82A}">
                    <a16:rowId xmlns:a16="http://schemas.microsoft.com/office/drawing/2014/main" val="10005"/>
                  </a:ext>
                </a:extLst>
              </a:tr>
              <a:tr h="182880">
                <a:tc>
                  <a:txBody>
                    <a:bodyPr/>
                    <a:lstStyle/>
                    <a:p>
                      <a:pPr marL="176213" marR="0" indent="0" algn="l" defTabSz="914400" rtl="0" eaLnBrk="1" fontAlgn="base" latinLnBrk="0" hangingPunct="1">
                        <a:lnSpc>
                          <a:spcPct val="100000"/>
                        </a:lnSpc>
                        <a:spcBef>
                          <a:spcPct val="0"/>
                        </a:spcBef>
                        <a:spcAft>
                          <a:spcPct val="0"/>
                        </a:spcAft>
                        <a:buClr>
                          <a:srgbClr val="52AADF"/>
                        </a:buClr>
                        <a:buSzPct val="125000"/>
                        <a:buFont typeface="Arial" panose="020B0604020202020204" pitchFamily="34" charset="0"/>
                        <a:buNone/>
                        <a:tabLst/>
                        <a:defRPr/>
                      </a:pPr>
                      <a:r>
                        <a:rPr lang="tr-TR" sz="1800" kern="1200" dirty="0" smtClean="0">
                          <a:solidFill>
                            <a:srgbClr val="154E5F"/>
                          </a:solidFill>
                          <a:latin typeface="Calibri" pitchFamily="34" charset="0"/>
                          <a:ea typeface="ヒラギノ角ゴ Pro W3" pitchFamily="1" charset="-128"/>
                          <a:cs typeface="+mn-cs"/>
                        </a:rPr>
                        <a:t>Belgelendirme, test ve analiz</a:t>
                      </a:r>
                      <a:endParaRPr lang="tr-TR" sz="1800" kern="1200" dirty="0">
                        <a:solidFill>
                          <a:srgbClr val="154E5F"/>
                        </a:solidFill>
                        <a:latin typeface="Calibri" pitchFamily="34" charset="0"/>
                        <a:ea typeface="ヒラギノ角ゴ Pro W3" pitchFamily="1" charset="-128"/>
                        <a:cs typeface="+mn-cs"/>
                      </a:endParaRPr>
                    </a:p>
                  </a:txBody>
                  <a:tcPr anchor="ctr">
                    <a:lnL w="12700" cap="flat" cmpd="sng" algn="ctr">
                      <a:solidFill>
                        <a:srgbClr val="439BB3"/>
                      </a:solidFill>
                      <a:prstDash val="solid"/>
                      <a:round/>
                      <a:headEnd type="none" w="med" len="med"/>
                      <a:tailEnd type="none" w="med" len="med"/>
                    </a:lnL>
                    <a:lnR w="12700" cap="flat" cmpd="sng" algn="ctr">
                      <a:solidFill>
                        <a:srgbClr val="439BB3"/>
                      </a:solidFill>
                      <a:prstDash val="solid"/>
                      <a:round/>
                      <a:headEnd type="none" w="med" len="med"/>
                      <a:tailEnd type="none" w="med" len="med"/>
                    </a:lnR>
                    <a:lnT w="12700" cap="flat" cmpd="sng" algn="ctr">
                      <a:solidFill>
                        <a:srgbClr val="439BB3"/>
                      </a:solidFill>
                      <a:prstDash val="solid"/>
                      <a:round/>
                      <a:headEnd type="none" w="med" len="med"/>
                      <a:tailEnd type="none" w="med" len="med"/>
                    </a:lnT>
                    <a:lnB w="12700" cap="flat" cmpd="sng" algn="ctr">
                      <a:solidFill>
                        <a:srgbClr val="439BB3"/>
                      </a:solidFill>
                      <a:prstDash val="solid"/>
                      <a:round/>
                      <a:headEnd type="none" w="med" len="med"/>
                      <a:tailEnd type="none" w="med" len="med"/>
                    </a:lnB>
                    <a:noFill/>
                  </a:tcPr>
                </a:tc>
                <a:tc vMerge="1">
                  <a:txBody>
                    <a:bodyPr/>
                    <a:lstStyle/>
                    <a:p>
                      <a:endParaRPr lang="tr-TR"/>
                    </a:p>
                  </a:txBody>
                  <a:tcPr/>
                </a:tc>
                <a:extLst>
                  <a:ext uri="{0D108BD9-81ED-4DB2-BD59-A6C34878D82A}">
                    <a16:rowId xmlns:a16="http://schemas.microsoft.com/office/drawing/2014/main" val="10008"/>
                  </a:ext>
                </a:extLst>
              </a:tr>
              <a:tr h="696914">
                <a:tc>
                  <a:txBody>
                    <a:bodyPr/>
                    <a:lstStyle/>
                    <a:p>
                      <a:pPr marL="176213" indent="0" algn="l" rtl="0" fontAlgn="base">
                        <a:spcBef>
                          <a:spcPct val="0"/>
                        </a:spcBef>
                        <a:spcAft>
                          <a:spcPct val="0"/>
                        </a:spcAft>
                        <a:buClr>
                          <a:srgbClr val="52AADF"/>
                        </a:buClr>
                        <a:buSzPct val="125000"/>
                        <a:buFont typeface="Arial" panose="020B0604020202020204" pitchFamily="34" charset="0"/>
                        <a:buNone/>
                      </a:pPr>
                      <a:r>
                        <a:rPr lang="tr-TR" sz="1800" kern="1200" dirty="0" smtClean="0">
                          <a:solidFill>
                            <a:srgbClr val="154E5F"/>
                          </a:solidFill>
                          <a:latin typeface="Calibri" pitchFamily="34" charset="0"/>
                          <a:ea typeface="ヒラギノ角ゴ Pro W3" pitchFamily="1" charset="-128"/>
                          <a:cs typeface="+mn-cs"/>
                        </a:rPr>
                        <a:t>Proje hazırlama danışmanlığı </a:t>
                      </a:r>
                    </a:p>
                  </a:txBody>
                  <a:tcPr anchor="ctr">
                    <a:lnL w="12700" cap="flat" cmpd="sng" algn="ctr">
                      <a:solidFill>
                        <a:srgbClr val="439BB3"/>
                      </a:solidFill>
                      <a:prstDash val="solid"/>
                      <a:round/>
                      <a:headEnd type="none" w="med" len="med"/>
                      <a:tailEnd type="none" w="med" len="med"/>
                    </a:lnL>
                    <a:lnR w="12700" cap="flat" cmpd="sng" algn="ctr">
                      <a:solidFill>
                        <a:srgbClr val="439BB3"/>
                      </a:solidFill>
                      <a:prstDash val="solid"/>
                      <a:round/>
                      <a:headEnd type="none" w="med" len="med"/>
                      <a:tailEnd type="none" w="med" len="med"/>
                    </a:lnR>
                    <a:lnT w="12700" cap="flat" cmpd="sng" algn="ctr">
                      <a:solidFill>
                        <a:srgbClr val="439BB3"/>
                      </a:solidFill>
                      <a:prstDash val="solid"/>
                      <a:round/>
                      <a:headEnd type="none" w="med" len="med"/>
                      <a:tailEnd type="none" w="med" len="med"/>
                    </a:lnT>
                    <a:lnB w="12700" cap="flat" cmpd="sng" algn="ctr">
                      <a:solidFill>
                        <a:srgbClr val="439BB3"/>
                      </a:solidFill>
                      <a:prstDash val="solid"/>
                      <a:round/>
                      <a:headEnd type="none" w="med" len="med"/>
                      <a:tailEnd type="none" w="med" len="med"/>
                    </a:lnB>
                    <a:noFill/>
                  </a:tcPr>
                </a:tc>
                <a:tc vMerge="1">
                  <a:txBody>
                    <a:bodyPr/>
                    <a:lstStyle/>
                    <a:p>
                      <a:pPr marL="117475" indent="-117475" algn="l" defTabSz="914400" rtl="0" eaLnBrk="1" latinLnBrk="0" hangingPunct="1">
                        <a:buClr>
                          <a:srgbClr val="52AADF"/>
                        </a:buClr>
                        <a:buSzPct val="99000"/>
                        <a:buFont typeface="Arial" panose="020B0604020202020204" pitchFamily="34" charset="0"/>
                        <a:buChar char="•"/>
                      </a:pPr>
                      <a:endParaRPr lang="tr-TR" sz="2000" b="0" kern="1200" dirty="0">
                        <a:solidFill>
                          <a:schemeClr val="accent1">
                            <a:lumMod val="50000"/>
                          </a:schemeClr>
                        </a:solidFill>
                        <a:latin typeface="Calibri" panose="020F0502020204030204" pitchFamily="34" charset="0"/>
                        <a:ea typeface="+mn-ea"/>
                        <a:cs typeface="+mn-cs"/>
                      </a:endParaRPr>
                    </a:p>
                  </a:txBody>
                  <a:tcPr anchor="ctr">
                    <a:lnL w="12700" cap="flat" cmpd="sng" algn="ctr">
                      <a:solidFill>
                        <a:srgbClr val="439BB3"/>
                      </a:solidFill>
                      <a:prstDash val="solid"/>
                      <a:round/>
                      <a:headEnd type="none" w="med" len="med"/>
                      <a:tailEnd type="none" w="med" len="med"/>
                    </a:lnL>
                    <a:lnR w="12700" cap="flat" cmpd="sng" algn="ctr">
                      <a:solidFill>
                        <a:srgbClr val="439BB3"/>
                      </a:solidFill>
                      <a:prstDash val="solid"/>
                      <a:round/>
                      <a:headEnd type="none" w="med" len="med"/>
                      <a:tailEnd type="none" w="med" len="med"/>
                    </a:lnR>
                    <a:lnT w="12700" cap="flat" cmpd="sng" algn="ctr">
                      <a:solidFill>
                        <a:srgbClr val="439BB3"/>
                      </a:solidFill>
                      <a:prstDash val="solid"/>
                      <a:round/>
                      <a:headEnd type="none" w="med" len="med"/>
                      <a:tailEnd type="none" w="med" len="med"/>
                    </a:lnT>
                    <a:lnB w="12700" cap="flat" cmpd="sng" algn="ctr">
                      <a:solidFill>
                        <a:srgbClr val="439BB3"/>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7071482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o 6"/>
          <p:cNvGraphicFramePr>
            <a:graphicFrameLocks noGrp="1"/>
          </p:cNvGraphicFramePr>
          <p:nvPr>
            <p:extLst>
              <p:ext uri="{D42A27DB-BD31-4B8C-83A1-F6EECF244321}">
                <p14:modId xmlns:p14="http://schemas.microsoft.com/office/powerpoint/2010/main" val="746620067"/>
              </p:ext>
            </p:extLst>
          </p:nvPr>
        </p:nvGraphicFramePr>
        <p:xfrm>
          <a:off x="467546" y="679999"/>
          <a:ext cx="8208909" cy="5293963"/>
        </p:xfrm>
        <a:graphic>
          <a:graphicData uri="http://schemas.openxmlformats.org/drawingml/2006/table">
            <a:tbl>
              <a:tblPr firstRow="1" firstCol="1" bandRow="1"/>
              <a:tblGrid>
                <a:gridCol w="2252000">
                  <a:extLst>
                    <a:ext uri="{9D8B030D-6E8A-4147-A177-3AD203B41FA5}">
                      <a16:colId xmlns:a16="http://schemas.microsoft.com/office/drawing/2014/main" val="20000"/>
                    </a:ext>
                  </a:extLst>
                </a:gridCol>
                <a:gridCol w="3414326">
                  <a:extLst>
                    <a:ext uri="{9D8B030D-6E8A-4147-A177-3AD203B41FA5}">
                      <a16:colId xmlns:a16="http://schemas.microsoft.com/office/drawing/2014/main" val="20001"/>
                    </a:ext>
                  </a:extLst>
                </a:gridCol>
                <a:gridCol w="2542583">
                  <a:extLst>
                    <a:ext uri="{9D8B030D-6E8A-4147-A177-3AD203B41FA5}">
                      <a16:colId xmlns:a16="http://schemas.microsoft.com/office/drawing/2014/main" val="20002"/>
                    </a:ext>
                  </a:extLst>
                </a:gridCol>
              </a:tblGrid>
              <a:tr h="341366">
                <a:tc gridSpan="2">
                  <a:txBody>
                    <a:bodyPr/>
                    <a:lstStyle/>
                    <a:p>
                      <a:pPr>
                        <a:spcAft>
                          <a:spcPts val="0"/>
                        </a:spcAft>
                      </a:pPr>
                      <a:r>
                        <a:rPr lang="tr-TR" sz="2200" b="1" dirty="0">
                          <a:solidFill>
                            <a:srgbClr val="FFFFFF"/>
                          </a:solidFill>
                          <a:effectLst/>
                          <a:latin typeface="Calibri" panose="020F0502020204030204" pitchFamily="34" charset="0"/>
                          <a:ea typeface="Cambria"/>
                        </a:rPr>
                        <a:t>Desteklenecek </a:t>
                      </a:r>
                      <a:r>
                        <a:rPr lang="tr-TR" sz="2200" b="1" dirty="0" smtClean="0">
                          <a:solidFill>
                            <a:srgbClr val="FFFFFF"/>
                          </a:solidFill>
                          <a:effectLst/>
                          <a:latin typeface="Calibri" panose="020F0502020204030204" pitchFamily="34" charset="0"/>
                          <a:ea typeface="Cambria"/>
                        </a:rPr>
                        <a:t>Giderlerle İlgili Diğer</a:t>
                      </a:r>
                      <a:r>
                        <a:rPr lang="tr-TR" sz="2200" b="1" baseline="0" dirty="0" smtClean="0">
                          <a:solidFill>
                            <a:srgbClr val="FFFFFF"/>
                          </a:solidFill>
                          <a:effectLst/>
                          <a:latin typeface="Calibri" panose="020F0502020204030204" pitchFamily="34" charset="0"/>
                          <a:ea typeface="Cambria"/>
                        </a:rPr>
                        <a:t> Hususlar</a:t>
                      </a:r>
                      <a:r>
                        <a:rPr lang="tr-TR" sz="2200" b="1" dirty="0" smtClean="0">
                          <a:solidFill>
                            <a:srgbClr val="FFFFFF"/>
                          </a:solidFill>
                          <a:effectLst/>
                          <a:latin typeface="Calibri" panose="020F0502020204030204" pitchFamily="34" charset="0"/>
                          <a:ea typeface="Cambria"/>
                        </a:rPr>
                        <a:t> </a:t>
                      </a:r>
                      <a:endParaRPr lang="tr-TR" sz="2200" dirty="0">
                        <a:effectLst/>
                        <a:latin typeface="Calibri" panose="020F0502020204030204" pitchFamily="34" charset="0"/>
                        <a:ea typeface="Times New Roman"/>
                      </a:endParaRPr>
                    </a:p>
                  </a:txBody>
                  <a:tcPr marL="68580" marR="68580" marT="0" marB="0">
                    <a:lnL>
                      <a:noFill/>
                    </a:lnL>
                    <a:lnR>
                      <a:noFill/>
                    </a:lnR>
                    <a:lnT>
                      <a:noFill/>
                    </a:lnT>
                    <a:lnB>
                      <a:noFill/>
                    </a:lnB>
                    <a:solidFill>
                      <a:srgbClr val="4BACC6"/>
                    </a:solidFill>
                  </a:tcPr>
                </a:tc>
                <a:tc hMerge="1">
                  <a:txBody>
                    <a:bodyPr/>
                    <a:lstStyle/>
                    <a:p>
                      <a:endParaRPr lang="tr-TR"/>
                    </a:p>
                  </a:txBody>
                  <a:tcPr/>
                </a:tc>
                <a:tc>
                  <a:txBody>
                    <a:bodyPr/>
                    <a:lstStyle/>
                    <a:p>
                      <a:pPr>
                        <a:spcAft>
                          <a:spcPts val="0"/>
                        </a:spcAft>
                      </a:pPr>
                      <a:r>
                        <a:rPr lang="tr-TR" sz="2200">
                          <a:effectLst/>
                          <a:latin typeface="Times New Roman"/>
                          <a:ea typeface="Cambria"/>
                        </a:rPr>
                        <a:t> </a:t>
                      </a:r>
                      <a:endParaRPr lang="tr-TR" sz="2200">
                        <a:effectLst/>
                        <a:latin typeface="Times New Roman"/>
                        <a:ea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0"/>
                  </a:ext>
                </a:extLst>
              </a:tr>
              <a:tr h="155166">
                <a:tc gridSpan="3">
                  <a:txBody>
                    <a:bodyPr/>
                    <a:lstStyle/>
                    <a:p>
                      <a:pPr algn="just">
                        <a:spcAft>
                          <a:spcPts val="0"/>
                        </a:spcAft>
                      </a:pPr>
                      <a:endParaRPr lang="tr-TR" sz="1000" dirty="0">
                        <a:effectLst/>
                        <a:latin typeface="Calibri" panose="020F0502020204030204" pitchFamily="34" charset="0"/>
                        <a:ea typeface="Times New Roman"/>
                      </a:endParaRPr>
                    </a:p>
                  </a:txBody>
                  <a:tcPr marL="68580" marR="68580" marT="0" marB="0">
                    <a:lnL>
                      <a:noFill/>
                    </a:lnL>
                    <a:lnR>
                      <a:noFill/>
                    </a:lnR>
                    <a:lnT>
                      <a:noFill/>
                    </a:lnT>
                    <a:lnB w="12700"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1"/>
                  </a:ext>
                </a:extLst>
              </a:tr>
              <a:tr h="727601">
                <a:tc>
                  <a:txBody>
                    <a:bodyPr/>
                    <a:lstStyle/>
                    <a:p>
                      <a:pPr algn="l">
                        <a:spcAft>
                          <a:spcPts val="0"/>
                        </a:spcAft>
                      </a:pPr>
                      <a:r>
                        <a:rPr lang="tr-TR" sz="2200" b="1" dirty="0" smtClean="0">
                          <a:solidFill>
                            <a:schemeClr val="bg1"/>
                          </a:solidFill>
                          <a:effectLst/>
                          <a:latin typeface="Calibri" panose="020F0502020204030204" pitchFamily="34" charset="0"/>
                          <a:ea typeface="Times New Roman"/>
                        </a:rPr>
                        <a:t>Makine – teçhizat giderleri özel şartı</a:t>
                      </a:r>
                      <a:endParaRPr lang="tr-TR" sz="2200" b="1" dirty="0">
                        <a:solidFill>
                          <a:schemeClr val="bg1"/>
                        </a:solidFill>
                        <a:effectLst/>
                        <a:latin typeface="Calibri" panose="020F0502020204030204" pitchFamily="34" charset="0"/>
                        <a:ea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ACC6"/>
                    </a:solidFill>
                  </a:tcPr>
                </a:tc>
                <a:tc gridSpan="2">
                  <a:txBody>
                    <a:bodyPr/>
                    <a:lstStyle/>
                    <a:p>
                      <a:pPr marL="0" marR="0" lvl="0" indent="0" algn="just" defTabSz="914400" rtl="0" eaLnBrk="1" fontAlgn="auto" latinLnBrk="0" hangingPunct="1">
                        <a:lnSpc>
                          <a:spcPct val="100000"/>
                        </a:lnSpc>
                        <a:spcBef>
                          <a:spcPts val="0"/>
                        </a:spcBef>
                        <a:spcAft>
                          <a:spcPts val="0"/>
                        </a:spcAft>
                        <a:buClr>
                          <a:srgbClr val="52AADF"/>
                        </a:buClr>
                        <a:buSzPct val="125000"/>
                        <a:buFont typeface="Arial" panose="020B0604020202020204" pitchFamily="34" charset="0"/>
                        <a:buChar char="•"/>
                        <a:tabLst/>
                        <a:defRPr/>
                      </a:pPr>
                      <a:r>
                        <a:rPr lang="tr-TR" sz="1400" kern="1200" dirty="0" smtClean="0">
                          <a:solidFill>
                            <a:srgbClr val="154E5F"/>
                          </a:solidFill>
                          <a:latin typeface="Calibri" panose="020F0502020204030204" pitchFamily="34" charset="0"/>
                          <a:ea typeface="+mn-ea"/>
                          <a:cs typeface="+mn-cs"/>
                        </a:rPr>
                        <a:t> </a:t>
                      </a:r>
                      <a:r>
                        <a:rPr lang="tr-TR" sz="1600" kern="1200" dirty="0" smtClean="0">
                          <a:solidFill>
                            <a:srgbClr val="154E5F"/>
                          </a:solidFill>
                          <a:latin typeface="Calibri" panose="020F0502020204030204" pitchFamily="34" charset="0"/>
                          <a:ea typeface="+mn-ea"/>
                          <a:cs typeface="+mn-cs"/>
                        </a:rPr>
                        <a:t>Destek kapsamında satın alınacak makine-</a:t>
                      </a:r>
                      <a:r>
                        <a:rPr lang="tr-TR" sz="1600" kern="1200" dirty="0" err="1" smtClean="0">
                          <a:solidFill>
                            <a:srgbClr val="154E5F"/>
                          </a:solidFill>
                          <a:latin typeface="Calibri" panose="020F0502020204030204" pitchFamily="34" charset="0"/>
                          <a:ea typeface="+mn-ea"/>
                          <a:cs typeface="+mn-cs"/>
                        </a:rPr>
                        <a:t>teçhizatların</a:t>
                      </a:r>
                      <a:r>
                        <a:rPr lang="tr-TR" sz="1600" kern="1200" dirty="0" smtClean="0">
                          <a:solidFill>
                            <a:srgbClr val="154E5F"/>
                          </a:solidFill>
                          <a:latin typeface="Calibri" panose="020F0502020204030204" pitchFamily="34" charset="0"/>
                          <a:ea typeface="+mn-ea"/>
                          <a:cs typeface="+mn-cs"/>
                        </a:rPr>
                        <a:t> yeni olması şartı aranır. </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tr-TR"/>
                    </a:p>
                  </a:txBody>
                  <a:tcPr/>
                </a:tc>
                <a:extLst>
                  <a:ext uri="{0D108BD9-81ED-4DB2-BD59-A6C34878D82A}">
                    <a16:rowId xmlns:a16="http://schemas.microsoft.com/office/drawing/2014/main" val="10002"/>
                  </a:ext>
                </a:extLst>
              </a:tr>
              <a:tr h="13819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200" b="1" kern="1200" dirty="0" smtClean="0">
                          <a:solidFill>
                            <a:schemeClr val="bg1"/>
                          </a:solidFill>
                          <a:effectLst/>
                          <a:latin typeface="Calibri" panose="020F0502020204030204" pitchFamily="34" charset="0"/>
                          <a:ea typeface="Cambria"/>
                          <a:cs typeface="+mn-cs"/>
                        </a:rPr>
                        <a:t>Yazılım giderleri özel şartı</a:t>
                      </a: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ACC6"/>
                    </a:solidFill>
                  </a:tcPr>
                </a:tc>
                <a:tc gridSpan="2">
                  <a:txBody>
                    <a:bodyPr/>
                    <a:lstStyle/>
                    <a:p>
                      <a:pPr marL="0" marR="0" lvl="0" indent="0" algn="just" defTabSz="914400" rtl="0" eaLnBrk="1" fontAlgn="auto" latinLnBrk="0" hangingPunct="1">
                        <a:lnSpc>
                          <a:spcPct val="100000"/>
                        </a:lnSpc>
                        <a:spcBef>
                          <a:spcPts val="0"/>
                        </a:spcBef>
                        <a:spcAft>
                          <a:spcPts val="0"/>
                        </a:spcAft>
                        <a:buClr>
                          <a:srgbClr val="52AADF"/>
                        </a:buClr>
                        <a:buSzPct val="125000"/>
                        <a:buFont typeface="Arial" panose="020B0604020202020204" pitchFamily="34" charset="0"/>
                        <a:buNone/>
                        <a:tabLst>
                          <a:tab pos="85725" algn="l"/>
                        </a:tabLst>
                        <a:defRPr/>
                      </a:pPr>
                      <a:r>
                        <a:rPr lang="tr-TR" sz="1600" kern="1200" dirty="0" smtClean="0">
                          <a:solidFill>
                            <a:srgbClr val="154E5F"/>
                          </a:solidFill>
                          <a:latin typeface="Calibri" panose="020F0502020204030204" pitchFamily="34" charset="0"/>
                          <a:ea typeface="+mn-ea"/>
                          <a:cs typeface="+mn-cs"/>
                        </a:rPr>
                        <a:t>Bu giderlere;</a:t>
                      </a:r>
                    </a:p>
                    <a:p>
                      <a:pPr marL="176213" marR="0" lvl="0" indent="-176213" algn="just" defTabSz="914400" rtl="0" eaLnBrk="1" fontAlgn="auto" latinLnBrk="0" hangingPunct="1">
                        <a:lnSpc>
                          <a:spcPct val="100000"/>
                        </a:lnSpc>
                        <a:spcBef>
                          <a:spcPts val="0"/>
                        </a:spcBef>
                        <a:spcAft>
                          <a:spcPts val="0"/>
                        </a:spcAft>
                        <a:buClr>
                          <a:srgbClr val="52AADF"/>
                        </a:buClr>
                        <a:buSzPct val="125000"/>
                        <a:buFont typeface="Arial" panose="020B0604020202020204" pitchFamily="34" charset="0"/>
                        <a:buChar char="•"/>
                        <a:tabLst>
                          <a:tab pos="85725" algn="l"/>
                        </a:tabLst>
                        <a:defRPr/>
                      </a:pPr>
                      <a:r>
                        <a:rPr lang="tr-TR" sz="1600" kern="1200" dirty="0" smtClean="0">
                          <a:solidFill>
                            <a:srgbClr val="154E5F"/>
                          </a:solidFill>
                          <a:latin typeface="Calibri" panose="020F0502020204030204" pitchFamily="34" charset="0"/>
                          <a:ea typeface="+mn-ea"/>
                          <a:cs typeface="+mn-cs"/>
                        </a:rPr>
                        <a:t>Lisans veya Buluttan Kullanım Giderleri (Proje süresi içindeki zaman sınırlı lisanslama ve buluttan erişimle kullanım dahildir) </a:t>
                      </a:r>
                    </a:p>
                    <a:p>
                      <a:pPr marL="176213" marR="0" lvl="0" indent="-176213" algn="just" defTabSz="914400" rtl="0" eaLnBrk="1" fontAlgn="auto" latinLnBrk="0" hangingPunct="1">
                        <a:lnSpc>
                          <a:spcPct val="100000"/>
                        </a:lnSpc>
                        <a:spcBef>
                          <a:spcPts val="0"/>
                        </a:spcBef>
                        <a:spcAft>
                          <a:spcPts val="0"/>
                        </a:spcAft>
                        <a:buClr>
                          <a:srgbClr val="52AADF"/>
                        </a:buClr>
                        <a:buSzPct val="125000"/>
                        <a:buFont typeface="Arial" panose="020B0604020202020204" pitchFamily="34" charset="0"/>
                        <a:buChar char="•"/>
                        <a:tabLst>
                          <a:tab pos="85725" algn="l"/>
                        </a:tabLst>
                        <a:defRPr/>
                      </a:pPr>
                      <a:r>
                        <a:rPr lang="tr-TR" sz="1600" kern="1200" dirty="0" smtClean="0">
                          <a:solidFill>
                            <a:srgbClr val="154E5F"/>
                          </a:solidFill>
                          <a:latin typeface="Calibri" panose="020F0502020204030204" pitchFamily="34" charset="0"/>
                          <a:ea typeface="+mn-ea"/>
                          <a:cs typeface="+mn-cs"/>
                        </a:rPr>
                        <a:t>Yazılıma ilişkin eğitim ve danışmanlık giderleri </a:t>
                      </a:r>
                    </a:p>
                    <a:p>
                      <a:pPr marL="0" marR="0" lvl="0" indent="0" algn="just" defTabSz="914400" rtl="0" eaLnBrk="1" fontAlgn="auto" latinLnBrk="0" hangingPunct="1">
                        <a:lnSpc>
                          <a:spcPct val="100000"/>
                        </a:lnSpc>
                        <a:spcBef>
                          <a:spcPts val="0"/>
                        </a:spcBef>
                        <a:spcAft>
                          <a:spcPts val="0"/>
                        </a:spcAft>
                        <a:buClr>
                          <a:srgbClr val="52AADF"/>
                        </a:buClr>
                        <a:buSzPct val="125000"/>
                        <a:buFont typeface="Arial" panose="020B0604020202020204" pitchFamily="34" charset="0"/>
                        <a:buNone/>
                        <a:tabLst>
                          <a:tab pos="85725" algn="l"/>
                        </a:tabLst>
                        <a:defRPr/>
                      </a:pPr>
                      <a:r>
                        <a:rPr lang="tr-TR" sz="1600" kern="1200" dirty="0" smtClean="0">
                          <a:solidFill>
                            <a:srgbClr val="154E5F"/>
                          </a:solidFill>
                          <a:latin typeface="Calibri" panose="020F0502020204030204" pitchFamily="34" charset="0"/>
                          <a:ea typeface="+mn-ea"/>
                          <a:cs typeface="+mn-cs"/>
                        </a:rPr>
                        <a:t>dahildir.</a:t>
                      </a:r>
                    </a:p>
                    <a:p>
                      <a:pPr marL="0" marR="0" lvl="0" indent="0" algn="just" defTabSz="914400" rtl="0" eaLnBrk="1" fontAlgn="auto" latinLnBrk="0" hangingPunct="1">
                        <a:lnSpc>
                          <a:spcPct val="100000"/>
                        </a:lnSpc>
                        <a:spcBef>
                          <a:spcPts val="0"/>
                        </a:spcBef>
                        <a:spcAft>
                          <a:spcPts val="0"/>
                        </a:spcAft>
                        <a:buClr>
                          <a:srgbClr val="52AADF"/>
                        </a:buClr>
                        <a:buSzPct val="125000"/>
                        <a:buFont typeface="Arial" panose="020B0604020202020204" pitchFamily="34" charset="0"/>
                        <a:buNone/>
                        <a:tabLst>
                          <a:tab pos="85725" algn="l"/>
                        </a:tabLst>
                        <a:defRPr/>
                      </a:pPr>
                      <a:endParaRPr lang="tr-TR" sz="1600" kern="1200" dirty="0" smtClean="0">
                        <a:solidFill>
                          <a:srgbClr val="154E5F"/>
                        </a:solidFill>
                        <a:latin typeface="Calibri" panose="020F0502020204030204" pitchFamily="34" charset="0"/>
                        <a:ea typeface="+mn-ea"/>
                        <a:cs typeface="+mn-cs"/>
                      </a:endParaRPr>
                    </a:p>
                  </a:txBody>
                  <a:tcPr marL="68580" marR="68580" marT="0" marB="0">
                    <a:lnL w="12700" cap="flat" cmpd="sng" algn="ctr">
                      <a:solidFill>
                        <a:srgbClr val="4BACC6"/>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10003"/>
                  </a:ext>
                </a:extLst>
              </a:tr>
              <a:tr h="26067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200" b="1" dirty="0" smtClean="0">
                          <a:solidFill>
                            <a:schemeClr val="bg1"/>
                          </a:solidFill>
                          <a:effectLst/>
                          <a:latin typeface="Calibri" panose="020F0502020204030204" pitchFamily="34" charset="0"/>
                          <a:ea typeface="Cambria"/>
                        </a:rPr>
                        <a:t>Proje hazırlama danışmanlığı gideri özel şartları</a:t>
                      </a:r>
                      <a:endParaRPr lang="tr-TR" sz="2200" b="1" dirty="0" smtClean="0">
                        <a:solidFill>
                          <a:schemeClr val="bg1"/>
                        </a:solidFill>
                        <a:effectLst/>
                        <a:latin typeface="Calibri" panose="020F0502020204030204" pitchFamily="34" charset="0"/>
                        <a:ea typeface="Times New Roman"/>
                      </a:endParaRPr>
                    </a:p>
                    <a:p>
                      <a:pPr algn="l">
                        <a:spcAft>
                          <a:spcPts val="0"/>
                        </a:spcAft>
                      </a:pPr>
                      <a:endParaRPr lang="tr-TR" sz="2200" b="1" dirty="0">
                        <a:solidFill>
                          <a:schemeClr val="bg1"/>
                        </a:solidFill>
                        <a:effectLst/>
                        <a:latin typeface="Calibri" panose="020F0502020204030204" pitchFamily="34" charset="0"/>
                        <a:ea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ACC6"/>
                    </a:solidFill>
                  </a:tcPr>
                </a:tc>
                <a:tc gridSpan="2">
                  <a:txBody>
                    <a:bodyPr/>
                    <a:lstStyle/>
                    <a:p>
                      <a:pPr marL="176213" marR="0" lvl="0" indent="-176213" algn="just" defTabSz="914400" rtl="0" eaLnBrk="1" fontAlgn="auto" latinLnBrk="0" hangingPunct="1">
                        <a:lnSpc>
                          <a:spcPct val="100000"/>
                        </a:lnSpc>
                        <a:spcBef>
                          <a:spcPts val="0"/>
                        </a:spcBef>
                        <a:spcAft>
                          <a:spcPts val="0"/>
                        </a:spcAft>
                        <a:buClr>
                          <a:srgbClr val="52AADF"/>
                        </a:buClr>
                        <a:buSzPct val="125000"/>
                        <a:buFont typeface="Arial" panose="020B0604020202020204" pitchFamily="34" charset="0"/>
                        <a:buChar char="•"/>
                        <a:tabLst>
                          <a:tab pos="85725" algn="l"/>
                        </a:tabLst>
                        <a:defRPr/>
                      </a:pPr>
                      <a:r>
                        <a:rPr lang="tr-TR" sz="1600" kern="1200" dirty="0" smtClean="0">
                          <a:solidFill>
                            <a:srgbClr val="154E5F"/>
                          </a:solidFill>
                          <a:latin typeface="Calibri" panose="020F0502020204030204" pitchFamily="34" charset="0"/>
                          <a:ea typeface="+mn-ea"/>
                          <a:cs typeface="+mn-cs"/>
                        </a:rPr>
                        <a:t>Proje Başvuru Formunda işletme tarafından talep edilmiş ve Kurul tarafından uygun bulunmuş olmak kaydıyla, Proje Başvuru Formu hazırlama konusunda işletmelerin doktora ve üstü düzeydeki öğretim elemanlarından veya KOBİ Danışmanı (Seviye 6) Ulusal Meslek Standardı kapsamında Mesleki Yeterlilik Belgesine sahip KOBİ Danışmanlarından veya 5.2.2019 tarih ve 30677 sayılı Resmi Gazetede yayımlanan KOBİ Rehberliği ve Teknik Danışmanlık Hizmetleri Hakkında Yönetmeliğe göre yetkilendirilen rehber ve teknik danışmanlardan aldıkları danışmanlık hizmeti için destek verilir. Bu konudaki desteğin üst limiti 10.000 TL’dir.</a:t>
                      </a:r>
                    </a:p>
                  </a:txBody>
                  <a:tcPr marL="68580" marR="68580" marT="0" marB="0">
                    <a:lnL w="12700" cap="flat" cmpd="sng" algn="ctr">
                      <a:solidFill>
                        <a:srgbClr val="4BACC6"/>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10005"/>
                  </a:ext>
                </a:extLst>
              </a:tr>
            </a:tbl>
          </a:graphicData>
        </a:graphic>
      </p:graphicFrame>
      <p:grpSp>
        <p:nvGrpSpPr>
          <p:cNvPr id="17" name="Grup 16"/>
          <p:cNvGrpSpPr/>
          <p:nvPr/>
        </p:nvGrpSpPr>
        <p:grpSpPr>
          <a:xfrm>
            <a:off x="271736" y="341442"/>
            <a:ext cx="8332712" cy="338554"/>
            <a:chOff x="271736" y="514606"/>
            <a:chExt cx="8332712" cy="338554"/>
          </a:xfrm>
        </p:grpSpPr>
        <p:sp>
          <p:nvSpPr>
            <p:cNvPr id="18" name="3 Metin kutusu"/>
            <p:cNvSpPr txBox="1"/>
            <p:nvPr/>
          </p:nvSpPr>
          <p:spPr>
            <a:xfrm>
              <a:off x="271736" y="514606"/>
              <a:ext cx="7632848" cy="338554"/>
            </a:xfrm>
            <a:prstGeom prst="rect">
              <a:avLst/>
            </a:prstGeom>
            <a:noFill/>
          </p:spPr>
          <p:txBody>
            <a:bodyPr wrap="square" rtlCol="0">
              <a:spAutoFit/>
            </a:bodyPr>
            <a:lstStyle/>
            <a:p>
              <a:r>
                <a:rPr lang="tr-TR" sz="1600" b="1" dirty="0" smtClean="0">
                  <a:solidFill>
                    <a:srgbClr val="00BAD9"/>
                  </a:solidFill>
                </a:rPr>
                <a:t>KOBİGEL - KOBİ GELİŞİM DESTEK PROGRAMI </a:t>
              </a:r>
              <a:r>
                <a:rPr lang="tr-TR" sz="1600" b="1" dirty="0">
                  <a:solidFill>
                    <a:schemeClr val="accent1">
                      <a:lumMod val="60000"/>
                      <a:lumOff val="40000"/>
                    </a:schemeClr>
                  </a:solidFill>
                </a:rPr>
                <a:t>|</a:t>
              </a:r>
              <a:r>
                <a:rPr lang="tr-TR" sz="1600" b="1" dirty="0">
                  <a:solidFill>
                    <a:schemeClr val="bg2">
                      <a:lumMod val="90000"/>
                    </a:schemeClr>
                  </a:solidFill>
                </a:rPr>
                <a:t> </a:t>
              </a:r>
              <a:r>
                <a:rPr lang="tr-TR" sz="1600" b="1" dirty="0">
                  <a:solidFill>
                    <a:srgbClr val="0070C0"/>
                  </a:solidFill>
                </a:rPr>
                <a:t>2022 – </a:t>
              </a:r>
              <a:r>
                <a:rPr lang="tr-TR" sz="1600" b="1" dirty="0" smtClean="0">
                  <a:solidFill>
                    <a:srgbClr val="0070C0"/>
                  </a:solidFill>
                </a:rPr>
                <a:t>03 </a:t>
              </a:r>
              <a:r>
                <a:rPr lang="tr-TR" sz="1600" b="1" dirty="0">
                  <a:solidFill>
                    <a:srgbClr val="0070C0"/>
                  </a:solidFill>
                </a:rPr>
                <a:t>Proje Teklif Çağrısı</a:t>
              </a:r>
              <a:endParaRPr lang="tr-TR" sz="1600" b="1" dirty="0">
                <a:solidFill>
                  <a:srgbClr val="00BAD9"/>
                </a:solidFill>
              </a:endParaRPr>
            </a:p>
          </p:txBody>
        </p:sp>
        <p:cxnSp>
          <p:nvCxnSpPr>
            <p:cNvPr id="19" name="Düz Bağlayıcı 18"/>
            <p:cNvCxnSpPr/>
            <p:nvPr/>
          </p:nvCxnSpPr>
          <p:spPr>
            <a:xfrm>
              <a:off x="271736" y="853160"/>
              <a:ext cx="8332712" cy="0"/>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8" name="Picture 3"/>
          <p:cNvPicPr>
            <a:picLocks noChangeAspect="1" noChangeArrowheads="1"/>
          </p:cNvPicPr>
          <p:nvPr/>
        </p:nvPicPr>
        <p:blipFill>
          <a:blip r:embed="rId2" cstate="print"/>
          <a:srcRect/>
          <a:stretch>
            <a:fillRect/>
          </a:stretch>
        </p:blipFill>
        <p:spPr bwMode="auto">
          <a:xfrm>
            <a:off x="8172400" y="176024"/>
            <a:ext cx="720080" cy="507913"/>
          </a:xfrm>
          <a:prstGeom prst="rect">
            <a:avLst/>
          </a:prstGeom>
          <a:noFill/>
          <a:ln w="9525">
            <a:noFill/>
            <a:miter lim="800000"/>
            <a:headEnd/>
            <a:tailEnd/>
          </a:ln>
        </p:spPr>
      </p:pic>
      <p:sp>
        <p:nvSpPr>
          <p:cNvPr id="10" name="Slayt Numarası Yer Tutucusu 1"/>
          <p:cNvSpPr txBox="1">
            <a:spLocks/>
          </p:cNvSpPr>
          <p:nvPr/>
        </p:nvSpPr>
        <p:spPr>
          <a:xfrm>
            <a:off x="6372225" y="6456811"/>
            <a:ext cx="2133600" cy="362508"/>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solidFill>
                <a:latin typeface="+mn-lt"/>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a:defRPr/>
            </a:pPr>
            <a:fld id="{FF16F97C-866D-4F85-A1F6-DDF39F62CB6A}" type="slidenum">
              <a:rPr lang="en-CA" smtClean="0">
                <a:latin typeface="Calibri" panose="020F0502020204030204" pitchFamily="34" charset="0"/>
              </a:rPr>
              <a:pPr>
                <a:defRPr/>
              </a:pPr>
              <a:t>17</a:t>
            </a:fld>
            <a:endParaRPr lang="en-CA" dirty="0">
              <a:latin typeface="Calibri" panose="020F0502020204030204" pitchFamily="34" charset="0"/>
            </a:endParaRPr>
          </a:p>
        </p:txBody>
      </p:sp>
    </p:spTree>
    <p:extLst>
      <p:ext uri="{BB962C8B-B14F-4D97-AF65-F5344CB8AC3E}">
        <p14:creationId xmlns:p14="http://schemas.microsoft.com/office/powerpoint/2010/main" val="7799590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up 16"/>
          <p:cNvGrpSpPr/>
          <p:nvPr/>
        </p:nvGrpSpPr>
        <p:grpSpPr>
          <a:xfrm>
            <a:off x="271736" y="383253"/>
            <a:ext cx="8332712" cy="584775"/>
            <a:chOff x="271736" y="514606"/>
            <a:chExt cx="8332712" cy="584775"/>
          </a:xfrm>
        </p:grpSpPr>
        <p:sp>
          <p:nvSpPr>
            <p:cNvPr id="18" name="3 Metin kutusu"/>
            <p:cNvSpPr txBox="1"/>
            <p:nvPr/>
          </p:nvSpPr>
          <p:spPr>
            <a:xfrm>
              <a:off x="271736" y="514606"/>
              <a:ext cx="7632848" cy="584775"/>
            </a:xfrm>
            <a:prstGeom prst="rect">
              <a:avLst/>
            </a:prstGeom>
            <a:noFill/>
          </p:spPr>
          <p:txBody>
            <a:bodyPr wrap="square" rtlCol="0">
              <a:spAutoFit/>
            </a:bodyPr>
            <a:lstStyle/>
            <a:p>
              <a:r>
                <a:rPr lang="tr-TR" sz="1600" b="1" dirty="0" smtClean="0">
                  <a:solidFill>
                    <a:srgbClr val="00BAD9"/>
                  </a:solidFill>
                </a:rPr>
                <a:t>KOBİGEL - KOBİ GELİŞİM DESTEK PROGRAMI </a:t>
              </a:r>
              <a:r>
                <a:rPr lang="tr-TR" sz="1600" b="1" dirty="0">
                  <a:solidFill>
                    <a:schemeClr val="accent1">
                      <a:lumMod val="60000"/>
                      <a:lumOff val="40000"/>
                    </a:schemeClr>
                  </a:solidFill>
                </a:rPr>
                <a:t>|</a:t>
              </a:r>
              <a:r>
                <a:rPr lang="tr-TR" sz="1600" b="1" dirty="0">
                  <a:solidFill>
                    <a:schemeClr val="bg2">
                      <a:lumMod val="90000"/>
                    </a:schemeClr>
                  </a:solidFill>
                </a:rPr>
                <a:t> </a:t>
              </a:r>
              <a:r>
                <a:rPr lang="tr-TR" sz="1600" b="1" dirty="0">
                  <a:solidFill>
                    <a:srgbClr val="0070C0"/>
                  </a:solidFill>
                </a:rPr>
                <a:t>2022 – </a:t>
              </a:r>
              <a:r>
                <a:rPr lang="tr-TR" sz="1600" b="1" dirty="0" smtClean="0">
                  <a:solidFill>
                    <a:srgbClr val="0070C0"/>
                  </a:solidFill>
                </a:rPr>
                <a:t>03 </a:t>
              </a:r>
              <a:r>
                <a:rPr lang="tr-TR" sz="1600" b="1" dirty="0">
                  <a:solidFill>
                    <a:srgbClr val="0070C0"/>
                  </a:solidFill>
                </a:rPr>
                <a:t>Proje Teklif Çağrısı</a:t>
              </a:r>
            </a:p>
            <a:p>
              <a:endParaRPr lang="tr-TR" sz="1600" b="1" dirty="0">
                <a:solidFill>
                  <a:srgbClr val="00BAD9"/>
                </a:solidFill>
              </a:endParaRPr>
            </a:p>
          </p:txBody>
        </p:sp>
        <p:cxnSp>
          <p:nvCxnSpPr>
            <p:cNvPr id="19" name="Düz Bağlayıcı 18"/>
            <p:cNvCxnSpPr/>
            <p:nvPr/>
          </p:nvCxnSpPr>
          <p:spPr>
            <a:xfrm>
              <a:off x="271736" y="853160"/>
              <a:ext cx="8332712" cy="0"/>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8" name="Picture 3"/>
          <p:cNvPicPr>
            <a:picLocks noChangeAspect="1" noChangeArrowheads="1"/>
          </p:cNvPicPr>
          <p:nvPr/>
        </p:nvPicPr>
        <p:blipFill>
          <a:blip r:embed="rId2" cstate="print"/>
          <a:srcRect/>
          <a:stretch>
            <a:fillRect/>
          </a:stretch>
        </p:blipFill>
        <p:spPr bwMode="auto">
          <a:xfrm>
            <a:off x="8172400" y="176024"/>
            <a:ext cx="720080" cy="507913"/>
          </a:xfrm>
          <a:prstGeom prst="rect">
            <a:avLst/>
          </a:prstGeom>
          <a:noFill/>
          <a:ln w="9525">
            <a:noFill/>
            <a:miter lim="800000"/>
            <a:headEnd/>
            <a:tailEnd/>
          </a:ln>
        </p:spPr>
      </p:pic>
      <p:sp>
        <p:nvSpPr>
          <p:cNvPr id="10" name="Slayt Numarası Yer Tutucusu 1"/>
          <p:cNvSpPr txBox="1">
            <a:spLocks/>
          </p:cNvSpPr>
          <p:nvPr/>
        </p:nvSpPr>
        <p:spPr>
          <a:xfrm>
            <a:off x="6372225" y="6456811"/>
            <a:ext cx="2133600" cy="362508"/>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solidFill>
                <a:latin typeface="+mn-lt"/>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a:defRPr/>
            </a:pPr>
            <a:fld id="{FF16F97C-866D-4F85-A1F6-DDF39F62CB6A}" type="slidenum">
              <a:rPr lang="en-CA" smtClean="0">
                <a:latin typeface="Calibri" panose="020F0502020204030204" pitchFamily="34" charset="0"/>
              </a:rPr>
              <a:pPr>
                <a:defRPr/>
              </a:pPr>
              <a:t>18</a:t>
            </a:fld>
            <a:endParaRPr lang="en-CA" dirty="0">
              <a:latin typeface="Calibri" panose="020F0502020204030204" pitchFamily="34" charset="0"/>
            </a:endParaRPr>
          </a:p>
        </p:txBody>
      </p:sp>
      <p:graphicFrame>
        <p:nvGraphicFramePr>
          <p:cNvPr id="9" name="Tablo 8"/>
          <p:cNvGraphicFramePr>
            <a:graphicFrameLocks noGrp="1"/>
          </p:cNvGraphicFramePr>
          <p:nvPr>
            <p:extLst>
              <p:ext uri="{D42A27DB-BD31-4B8C-83A1-F6EECF244321}">
                <p14:modId xmlns:p14="http://schemas.microsoft.com/office/powerpoint/2010/main" val="3363165113"/>
              </p:ext>
            </p:extLst>
          </p:nvPr>
        </p:nvGraphicFramePr>
        <p:xfrm>
          <a:off x="395538" y="1184052"/>
          <a:ext cx="8136902" cy="4217814"/>
        </p:xfrm>
        <a:graphic>
          <a:graphicData uri="http://schemas.openxmlformats.org/drawingml/2006/table">
            <a:tbl>
              <a:tblPr firstRow="1" firstCol="1" bandRow="1"/>
              <a:tblGrid>
                <a:gridCol w="2232246">
                  <a:extLst>
                    <a:ext uri="{9D8B030D-6E8A-4147-A177-3AD203B41FA5}">
                      <a16:colId xmlns:a16="http://schemas.microsoft.com/office/drawing/2014/main" val="20000"/>
                    </a:ext>
                  </a:extLst>
                </a:gridCol>
                <a:gridCol w="3384376">
                  <a:extLst>
                    <a:ext uri="{9D8B030D-6E8A-4147-A177-3AD203B41FA5}">
                      <a16:colId xmlns:a16="http://schemas.microsoft.com/office/drawing/2014/main" val="20001"/>
                    </a:ext>
                  </a:extLst>
                </a:gridCol>
                <a:gridCol w="2520280">
                  <a:extLst>
                    <a:ext uri="{9D8B030D-6E8A-4147-A177-3AD203B41FA5}">
                      <a16:colId xmlns:a16="http://schemas.microsoft.com/office/drawing/2014/main" val="20002"/>
                    </a:ext>
                  </a:extLst>
                </a:gridCol>
              </a:tblGrid>
              <a:tr h="297423">
                <a:tc gridSpan="2">
                  <a:txBody>
                    <a:bodyPr/>
                    <a:lstStyle/>
                    <a:p>
                      <a:pPr>
                        <a:spcAft>
                          <a:spcPts val="0"/>
                        </a:spcAft>
                      </a:pPr>
                      <a:r>
                        <a:rPr lang="tr-TR" sz="2200" b="1" dirty="0" smtClean="0">
                          <a:solidFill>
                            <a:srgbClr val="FFFFFF"/>
                          </a:solidFill>
                          <a:effectLst/>
                          <a:latin typeface="Calibri" panose="020F0502020204030204" pitchFamily="34" charset="0"/>
                          <a:ea typeface="Cambria"/>
                          <a:cs typeface="Calibri" panose="020F0502020204030204" pitchFamily="34" charset="0"/>
                        </a:rPr>
                        <a:t>Desteklenecek Giderlerle İlgili Diğer</a:t>
                      </a:r>
                      <a:r>
                        <a:rPr lang="tr-TR" sz="2200" b="1" baseline="0" dirty="0" smtClean="0">
                          <a:solidFill>
                            <a:srgbClr val="FFFFFF"/>
                          </a:solidFill>
                          <a:effectLst/>
                          <a:latin typeface="Calibri" panose="020F0502020204030204" pitchFamily="34" charset="0"/>
                          <a:ea typeface="Cambria"/>
                          <a:cs typeface="Calibri" panose="020F0502020204030204" pitchFamily="34" charset="0"/>
                        </a:rPr>
                        <a:t> Hususlar</a:t>
                      </a:r>
                      <a:r>
                        <a:rPr lang="tr-TR" sz="2200" b="1" dirty="0" smtClean="0">
                          <a:solidFill>
                            <a:srgbClr val="FFFFFF"/>
                          </a:solidFill>
                          <a:effectLst/>
                          <a:latin typeface="Calibri" panose="020F0502020204030204" pitchFamily="34" charset="0"/>
                          <a:ea typeface="Cambria"/>
                          <a:cs typeface="Calibri" panose="020F0502020204030204" pitchFamily="34" charset="0"/>
                        </a:rPr>
                        <a:t> </a:t>
                      </a:r>
                      <a:endParaRPr lang="tr-TR" sz="2200" dirty="0">
                        <a:effectLst/>
                        <a:latin typeface="Calibri" panose="020F0502020204030204" pitchFamily="34" charset="0"/>
                        <a:ea typeface="Times New Roman"/>
                        <a:cs typeface="Calibri" panose="020F0502020204030204" pitchFamily="34" charset="0"/>
                      </a:endParaRPr>
                    </a:p>
                  </a:txBody>
                  <a:tcPr marL="68580" marR="68580" marT="0" marB="0">
                    <a:lnL>
                      <a:noFill/>
                    </a:lnL>
                    <a:lnR>
                      <a:noFill/>
                    </a:lnR>
                    <a:lnT>
                      <a:noFill/>
                    </a:lnT>
                    <a:lnB>
                      <a:noFill/>
                    </a:lnB>
                    <a:solidFill>
                      <a:srgbClr val="4BACC6"/>
                    </a:solidFill>
                  </a:tcPr>
                </a:tc>
                <a:tc hMerge="1">
                  <a:txBody>
                    <a:bodyPr/>
                    <a:lstStyle/>
                    <a:p>
                      <a:endParaRPr lang="tr-TR"/>
                    </a:p>
                  </a:txBody>
                  <a:tcPr/>
                </a:tc>
                <a:tc>
                  <a:txBody>
                    <a:bodyPr/>
                    <a:lstStyle/>
                    <a:p>
                      <a:pPr>
                        <a:spcAft>
                          <a:spcPts val="0"/>
                        </a:spcAft>
                      </a:pPr>
                      <a:r>
                        <a:rPr lang="tr-TR" sz="1800">
                          <a:effectLst/>
                          <a:latin typeface="Calibri" panose="020F0502020204030204" pitchFamily="34" charset="0"/>
                          <a:ea typeface="Cambria"/>
                          <a:cs typeface="Calibri" panose="020F0502020204030204" pitchFamily="34" charset="0"/>
                        </a:rPr>
                        <a:t> </a:t>
                      </a:r>
                      <a:endParaRPr lang="tr-TR" sz="1800">
                        <a:effectLst/>
                        <a:latin typeface="Calibri" panose="020F0502020204030204" pitchFamily="34" charset="0"/>
                        <a:ea typeface="Times New Roman"/>
                        <a:cs typeface="Calibri" panose="020F050202020403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10000"/>
                  </a:ext>
                </a:extLst>
              </a:tr>
              <a:tr h="183927">
                <a:tc gridSpan="3">
                  <a:txBody>
                    <a:bodyPr/>
                    <a:lstStyle/>
                    <a:p>
                      <a:pPr algn="just">
                        <a:spcAft>
                          <a:spcPts val="0"/>
                        </a:spcAft>
                      </a:pPr>
                      <a:endParaRPr lang="tr-TR" sz="1800" dirty="0">
                        <a:effectLst/>
                        <a:latin typeface="Calibri" panose="020F0502020204030204" pitchFamily="34" charset="0"/>
                        <a:ea typeface="Times New Roman"/>
                        <a:cs typeface="Calibri" panose="020F0502020204030204" pitchFamily="34" charset="0"/>
                      </a:endParaRPr>
                    </a:p>
                  </a:txBody>
                  <a:tcPr marL="68580" marR="68580" marT="0" marB="0">
                    <a:lnL>
                      <a:noFill/>
                    </a:lnL>
                    <a:lnR>
                      <a:noFill/>
                    </a:lnR>
                    <a:lnT>
                      <a:noFill/>
                    </a:lnT>
                    <a:lnB w="12700"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1"/>
                  </a:ext>
                </a:extLst>
              </a:tr>
              <a:tr h="989727">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200" b="1" kern="1200" dirty="0" smtClean="0">
                          <a:solidFill>
                            <a:srgbClr val="FFFFFF"/>
                          </a:solidFill>
                          <a:effectLst/>
                          <a:latin typeface="Calibri" panose="020F0502020204030204" pitchFamily="34" charset="0"/>
                          <a:ea typeface="Cambria"/>
                          <a:cs typeface="+mn-cs"/>
                        </a:rPr>
                        <a:t>Diğer hususlar</a:t>
                      </a:r>
                    </a:p>
                    <a:p>
                      <a:pPr algn="l">
                        <a:spcAft>
                          <a:spcPts val="0"/>
                        </a:spcAft>
                      </a:pPr>
                      <a:endParaRPr lang="tr-TR" sz="1800" dirty="0">
                        <a:solidFill>
                          <a:schemeClr val="bg1"/>
                        </a:solidFill>
                        <a:effectLst/>
                        <a:latin typeface="Calibri" panose="020F0502020204030204" pitchFamily="34" charset="0"/>
                        <a:ea typeface="Times New Roman"/>
                        <a:cs typeface="Calibri" panose="020F0502020204030204" pitchFamily="34" charset="0"/>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ACC6"/>
                    </a:solidFill>
                  </a:tcPr>
                </a:tc>
                <a:tc gridSpan="2">
                  <a:txBody>
                    <a:bodyPr/>
                    <a:lstStyle/>
                    <a:p>
                      <a:pPr marL="0" lvl="0" indent="0" algn="just">
                        <a:buClr>
                          <a:srgbClr val="52AADF"/>
                        </a:buClr>
                        <a:buSzPct val="125000"/>
                        <a:buFont typeface="Arial" panose="020B0604020202020204" pitchFamily="34" charset="0"/>
                        <a:buChar char="•"/>
                        <a:tabLst>
                          <a:tab pos="85725" algn="l"/>
                        </a:tabLst>
                      </a:pPr>
                      <a:r>
                        <a:rPr lang="tr-TR" sz="1800" kern="1200" dirty="0" smtClean="0">
                          <a:solidFill>
                            <a:schemeClr val="accent1">
                              <a:lumMod val="50000"/>
                            </a:schemeClr>
                          </a:solidFill>
                          <a:latin typeface="Calibri" panose="020F0502020204030204" pitchFamily="34" charset="0"/>
                          <a:ea typeface="+mn-ea"/>
                          <a:cs typeface="+mn-cs"/>
                        </a:rPr>
                        <a:t> Giderler, Kurulun uygun bulması halinde, </a:t>
                      </a:r>
                      <a:r>
                        <a:rPr lang="tr-TR" sz="1800" kern="1200" dirty="0" smtClean="0">
                          <a:solidFill>
                            <a:srgbClr val="FF0000"/>
                          </a:solidFill>
                          <a:latin typeface="Calibri" panose="020F0502020204030204" pitchFamily="34" charset="0"/>
                          <a:ea typeface="+mn-ea"/>
                          <a:cs typeface="+mn-cs"/>
                        </a:rPr>
                        <a:t>Kurulun uygun gördüğü tutarlar</a:t>
                      </a:r>
                      <a:r>
                        <a:rPr lang="tr-TR" sz="1800" kern="1200" dirty="0" smtClean="0">
                          <a:solidFill>
                            <a:schemeClr val="accent1">
                              <a:lumMod val="50000"/>
                            </a:schemeClr>
                          </a:solidFill>
                          <a:latin typeface="Calibri" panose="020F0502020204030204" pitchFamily="34" charset="0"/>
                          <a:ea typeface="+mn-ea"/>
                          <a:cs typeface="+mn-cs"/>
                        </a:rPr>
                        <a:t> üzerinden destek oranı uygulanarak </a:t>
                      </a:r>
                      <a:r>
                        <a:rPr lang="tr-TR" sz="1800" kern="1200" dirty="0" smtClean="0">
                          <a:solidFill>
                            <a:srgbClr val="FF0000"/>
                          </a:solidFill>
                          <a:latin typeface="Calibri" panose="020F0502020204030204" pitchFamily="34" charset="0"/>
                          <a:ea typeface="+mn-ea"/>
                          <a:cs typeface="+mn-cs"/>
                        </a:rPr>
                        <a:t>KDV hariç </a:t>
                      </a:r>
                      <a:r>
                        <a:rPr lang="tr-TR" sz="1800" kern="1200" dirty="0" smtClean="0">
                          <a:solidFill>
                            <a:schemeClr val="accent1">
                              <a:lumMod val="50000"/>
                            </a:schemeClr>
                          </a:solidFill>
                          <a:latin typeface="Calibri" panose="020F0502020204030204" pitchFamily="34" charset="0"/>
                          <a:ea typeface="+mn-ea"/>
                          <a:cs typeface="+mn-cs"/>
                        </a:rPr>
                        <a:t>olarak desteklenir.</a:t>
                      </a: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10004"/>
                  </a:ext>
                </a:extLst>
              </a:tr>
              <a:tr h="1246887">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500" dirty="0" smtClean="0">
                        <a:solidFill>
                          <a:schemeClr val="bg1"/>
                        </a:solidFill>
                        <a:effectLst/>
                        <a:latin typeface="Calibri" panose="020F0502020204030204" pitchFamily="34" charset="0"/>
                        <a:ea typeface="Times New Roman"/>
                        <a:cs typeface="Calibri" panose="020F0502020204030204" pitchFamily="34" charset="0"/>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ACC6"/>
                    </a:solidFill>
                  </a:tcPr>
                </a:tc>
                <a:tc gridSpan="2">
                  <a:txBody>
                    <a:bodyPr/>
                    <a:lstStyle/>
                    <a:p>
                      <a:pPr marL="0" marR="0" lvl="0" indent="0" algn="just" defTabSz="914400" rtl="0" eaLnBrk="1" fontAlgn="auto" latinLnBrk="0" hangingPunct="1">
                        <a:lnSpc>
                          <a:spcPct val="100000"/>
                        </a:lnSpc>
                        <a:spcBef>
                          <a:spcPts val="0"/>
                        </a:spcBef>
                        <a:spcAft>
                          <a:spcPts val="0"/>
                        </a:spcAft>
                        <a:buClr>
                          <a:srgbClr val="52AADF"/>
                        </a:buClr>
                        <a:buSzPct val="125000"/>
                        <a:buFont typeface="Arial" panose="020B0604020202020204" pitchFamily="34" charset="0"/>
                        <a:buChar char="•"/>
                        <a:tabLst>
                          <a:tab pos="85725" algn="l"/>
                        </a:tabLst>
                        <a:defRPr/>
                      </a:pPr>
                      <a:r>
                        <a:rPr lang="tr-TR" sz="1800" kern="1200" dirty="0" smtClean="0">
                          <a:solidFill>
                            <a:schemeClr val="accent1">
                              <a:lumMod val="50000"/>
                            </a:schemeClr>
                          </a:solidFill>
                          <a:latin typeface="Calibri" panose="020F0502020204030204" pitchFamily="34" charset="0"/>
                          <a:ea typeface="+mn-ea"/>
                          <a:cs typeface="+mn-cs"/>
                        </a:rPr>
                        <a:t> </a:t>
                      </a:r>
                      <a:r>
                        <a:rPr lang="tr-TR" sz="1800" kern="1200" dirty="0" smtClean="0">
                          <a:solidFill>
                            <a:srgbClr val="154E5F"/>
                          </a:solidFill>
                          <a:latin typeface="Calibri" panose="020F0502020204030204" pitchFamily="34" charset="0"/>
                          <a:ea typeface="+mn-ea"/>
                          <a:cs typeface="+mn-cs"/>
                        </a:rPr>
                        <a:t>Gayrimenkul alım, bina inşaat, tefrişat, taşıt aracı alım ve kiralama, proje </a:t>
                      </a:r>
                      <a:r>
                        <a:rPr lang="tr-TR" sz="1800" kern="1200" dirty="0" smtClean="0">
                          <a:solidFill>
                            <a:schemeClr val="accent1">
                              <a:lumMod val="50000"/>
                            </a:schemeClr>
                          </a:solidFill>
                          <a:latin typeface="Calibri" panose="020F0502020204030204" pitchFamily="34" charset="0"/>
                          <a:ea typeface="+mn-ea"/>
                          <a:cs typeface="+mn-cs"/>
                        </a:rPr>
                        <a:t>ile ilişkilendirilmemiş personel giderleri ve diğer maliyetler ile vergi, stopaj, resim ve harçlar, sosyal güvenlik primleri desteklen</a:t>
                      </a:r>
                      <a:r>
                        <a:rPr lang="tr-TR" sz="1800" kern="1200" dirty="0" smtClean="0">
                          <a:solidFill>
                            <a:srgbClr val="FF0000"/>
                          </a:solidFill>
                          <a:latin typeface="Calibri" panose="020F0502020204030204" pitchFamily="34" charset="0"/>
                          <a:ea typeface="+mn-ea"/>
                          <a:cs typeface="+mn-cs"/>
                        </a:rPr>
                        <a:t>mez.</a:t>
                      </a: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1782061237"/>
                  </a:ext>
                </a:extLst>
              </a:tr>
              <a:tr h="337632">
                <a:tc vMerge="1">
                  <a:txBody>
                    <a:bodyPr/>
                    <a:lstStyle/>
                    <a:p>
                      <a:pPr algn="l">
                        <a:spcAft>
                          <a:spcPts val="0"/>
                        </a:spcAft>
                      </a:pPr>
                      <a:endParaRPr lang="tr-TR" sz="1500" dirty="0">
                        <a:solidFill>
                          <a:schemeClr val="bg1"/>
                        </a:solidFill>
                        <a:effectLst/>
                        <a:latin typeface="Calibri" panose="020F0502020204030204" pitchFamily="34" charset="0"/>
                        <a:ea typeface="Times New Roman"/>
                        <a:cs typeface="Calibri" panose="020F0502020204030204" pitchFamily="34" charset="0"/>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ACC6"/>
                    </a:solidFill>
                  </a:tcPr>
                </a:tc>
                <a:tc gridSpan="2">
                  <a:txBody>
                    <a:bodyPr/>
                    <a:lstStyle/>
                    <a:p>
                      <a:pPr marL="0" marR="0" lvl="0" indent="0" algn="just" defTabSz="914400" rtl="0" eaLnBrk="1" fontAlgn="auto" latinLnBrk="0" hangingPunct="1">
                        <a:lnSpc>
                          <a:spcPct val="100000"/>
                        </a:lnSpc>
                        <a:spcBef>
                          <a:spcPts val="0"/>
                        </a:spcBef>
                        <a:spcAft>
                          <a:spcPts val="0"/>
                        </a:spcAft>
                        <a:buClr>
                          <a:srgbClr val="52AADF"/>
                        </a:buClr>
                        <a:buSzPct val="125000"/>
                        <a:buFont typeface="Arial" panose="020B0604020202020204" pitchFamily="34" charset="0"/>
                        <a:buChar char="•"/>
                        <a:tabLst>
                          <a:tab pos="85725" algn="l"/>
                        </a:tabLst>
                        <a:defRPr/>
                      </a:pPr>
                      <a:r>
                        <a:rPr kumimoji="0" lang="tr-TR" sz="1800" b="0" i="0" u="none" strike="noStrike" kern="1200" cap="none" spc="0" normalizeH="0" baseline="0" noProof="0" dirty="0" smtClean="0">
                          <a:ln>
                            <a:noFill/>
                          </a:ln>
                          <a:solidFill>
                            <a:srgbClr val="FFFF00"/>
                          </a:solidFill>
                          <a:effectLst/>
                          <a:uLnTx/>
                          <a:uFillTx/>
                          <a:latin typeface="Calibri" panose="020F0502020204030204" pitchFamily="34" charset="0"/>
                          <a:ea typeface="+mn-ea"/>
                          <a:cs typeface="+mn-cs"/>
                        </a:rPr>
                        <a:t> </a:t>
                      </a:r>
                      <a:r>
                        <a:rPr lang="tr-TR" sz="1800" kern="1200" noProof="0" dirty="0" smtClean="0">
                          <a:solidFill>
                            <a:schemeClr val="accent1">
                              <a:lumMod val="50000"/>
                            </a:schemeClr>
                          </a:solidFill>
                          <a:latin typeface="Calibri" panose="020F0502020204030204" pitchFamily="34" charset="0"/>
                          <a:ea typeface="+mn-ea"/>
                          <a:cs typeface="+mn-cs"/>
                        </a:rPr>
                        <a:t>Proje başlangıç tarihinden (Desteklemeye ilişkin ilk kurul kararının evrak kaydına alındığı tarih) önce yapılan harcamalar desteklenmez </a:t>
                      </a:r>
                      <a:r>
                        <a:rPr kumimoji="0" lang="tr-TR" sz="1800" b="0" i="0" u="none" strike="noStrike" kern="1200" cap="none" spc="0" normalizeH="0" baseline="0" noProof="0" dirty="0" smtClean="0">
                          <a:ln>
                            <a:noFill/>
                          </a:ln>
                          <a:solidFill>
                            <a:srgbClr val="52AADF">
                              <a:lumMod val="50000"/>
                            </a:srgbClr>
                          </a:solidFill>
                          <a:effectLst/>
                          <a:uLnTx/>
                          <a:uFillTx/>
                          <a:latin typeface="Calibri" panose="020F0502020204030204" pitchFamily="34" charset="0"/>
                          <a:ea typeface="+mn-ea"/>
                          <a:cs typeface="+mn-cs"/>
                        </a:rPr>
                        <a:t>(Proje hazırlama danışmanlığı gideri bu kapsamda değerlendirilmez.)</a:t>
                      </a:r>
                    </a:p>
                    <a:p>
                      <a:pPr marL="0" marR="0" lvl="0" indent="0" algn="just" defTabSz="914400" rtl="0" eaLnBrk="1" fontAlgn="auto" latinLnBrk="0" hangingPunct="1">
                        <a:lnSpc>
                          <a:spcPct val="100000"/>
                        </a:lnSpc>
                        <a:spcBef>
                          <a:spcPts val="0"/>
                        </a:spcBef>
                        <a:spcAft>
                          <a:spcPts val="0"/>
                        </a:spcAft>
                        <a:buClr>
                          <a:srgbClr val="52AADF"/>
                        </a:buClr>
                        <a:buSzPct val="125000"/>
                        <a:buFont typeface="Arial" panose="020B0604020202020204" pitchFamily="34" charset="0"/>
                        <a:buNone/>
                        <a:tabLst>
                          <a:tab pos="85725" algn="l"/>
                        </a:tabLst>
                        <a:defRPr/>
                      </a:pPr>
                      <a:endParaRPr lang="tr-TR" sz="1800" kern="1200" dirty="0" smtClean="0">
                        <a:solidFill>
                          <a:schemeClr val="accent1">
                            <a:lumMod val="50000"/>
                          </a:schemeClr>
                        </a:solidFill>
                        <a:latin typeface="Calibri" panose="020F0502020204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0574525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Beşgen 14"/>
          <p:cNvSpPr/>
          <p:nvPr/>
        </p:nvSpPr>
        <p:spPr>
          <a:xfrm>
            <a:off x="323528" y="1832124"/>
            <a:ext cx="2510983" cy="1512168"/>
          </a:xfrm>
          <a:prstGeom prst="homePlate">
            <a:avLst/>
          </a:prstGeom>
          <a:solidFill>
            <a:srgbClr val="4BACC6"/>
          </a:solidFill>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nchorCtr="0"/>
          <a:lstStyle/>
          <a:p>
            <a:r>
              <a:rPr lang="tr-TR" b="1" dirty="0">
                <a:solidFill>
                  <a:schemeClr val="bg1"/>
                </a:solidFill>
                <a:latin typeface="Calibri" panose="020F0502020204030204" pitchFamily="34" charset="0"/>
              </a:rPr>
              <a:t>KOBİ Bilgi Sistemi üzerinden Başvuru Formu doldurulur</a:t>
            </a:r>
          </a:p>
        </p:txBody>
      </p:sp>
      <p:sp>
        <p:nvSpPr>
          <p:cNvPr id="16" name="Beşgen 15"/>
          <p:cNvSpPr/>
          <p:nvPr/>
        </p:nvSpPr>
        <p:spPr>
          <a:xfrm>
            <a:off x="3285153" y="3128268"/>
            <a:ext cx="2510983" cy="1512168"/>
          </a:xfrm>
          <a:prstGeom prst="homePlate">
            <a:avLst/>
          </a:prstGeom>
          <a:solidFill>
            <a:srgbClr val="4BACC6"/>
          </a:solidFill>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nchorCtr="0"/>
          <a:lstStyle/>
          <a:p>
            <a:pPr lvl="0" fontAlgn="base">
              <a:spcBef>
                <a:spcPct val="0"/>
              </a:spcBef>
              <a:spcAft>
                <a:spcPct val="0"/>
              </a:spcAft>
            </a:pPr>
            <a:r>
              <a:rPr lang="tr-TR" b="1" dirty="0" smtClean="0">
                <a:solidFill>
                  <a:schemeClr val="bg1"/>
                </a:solidFill>
                <a:latin typeface="Calibri" panose="020F0502020204030204" pitchFamily="34" charset="0"/>
              </a:rPr>
              <a:t>Çağrıda belirtilen belgeler KOBİ Bilgi Sistemine yüklenir</a:t>
            </a:r>
            <a:endParaRPr lang="tr-TR" dirty="0">
              <a:solidFill>
                <a:prstClr val="black"/>
              </a:solidFill>
              <a:latin typeface="Calibri" panose="020F0502020204030204" pitchFamily="34" charset="0"/>
            </a:endParaRPr>
          </a:p>
        </p:txBody>
      </p:sp>
      <p:sp>
        <p:nvSpPr>
          <p:cNvPr id="17" name="Beşgen 16"/>
          <p:cNvSpPr/>
          <p:nvPr/>
        </p:nvSpPr>
        <p:spPr>
          <a:xfrm>
            <a:off x="6186095" y="4208388"/>
            <a:ext cx="2871023" cy="1810951"/>
          </a:xfrm>
          <a:prstGeom prst="homePlate">
            <a:avLst/>
          </a:prstGeom>
          <a:solidFill>
            <a:srgbClr val="4BACC6"/>
          </a:solidFill>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nchorCtr="0"/>
          <a:lstStyle/>
          <a:p>
            <a:r>
              <a:rPr lang="tr-TR" b="1" dirty="0">
                <a:solidFill>
                  <a:schemeClr val="bg1"/>
                </a:solidFill>
                <a:latin typeface="Calibri" panose="020F0502020204030204" pitchFamily="34" charset="0"/>
              </a:rPr>
              <a:t>Çağrıda ilan edilen son başvuru tarih / saatine kadar KOBİ Bilgi Sistemi üzerinden başvuru </a:t>
            </a:r>
            <a:r>
              <a:rPr lang="tr-TR" b="1" dirty="0" smtClean="0">
                <a:solidFill>
                  <a:schemeClr val="bg1"/>
                </a:solidFill>
                <a:latin typeface="Calibri" panose="020F0502020204030204" pitchFamily="34" charset="0"/>
              </a:rPr>
              <a:t>onaylanır</a:t>
            </a:r>
            <a:endParaRPr lang="tr-TR" b="1" dirty="0">
              <a:solidFill>
                <a:schemeClr val="bg1"/>
              </a:solidFill>
              <a:latin typeface="Calibri" panose="020F0502020204030204" pitchFamily="34" charset="0"/>
            </a:endParaRPr>
          </a:p>
        </p:txBody>
      </p:sp>
      <p:cxnSp>
        <p:nvCxnSpPr>
          <p:cNvPr id="18" name="Dirsek Bağlayıcısı 17"/>
          <p:cNvCxnSpPr>
            <a:stCxn id="15" idx="3"/>
            <a:endCxn id="16" idx="1"/>
          </p:cNvCxnSpPr>
          <p:nvPr/>
        </p:nvCxnSpPr>
        <p:spPr>
          <a:xfrm>
            <a:off x="2834511" y="2588208"/>
            <a:ext cx="450642" cy="1296144"/>
          </a:xfrm>
          <a:prstGeom prst="bentConnector3">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Dirsek Bağlayıcısı 18"/>
          <p:cNvCxnSpPr>
            <a:stCxn id="16" idx="3"/>
            <a:endCxn id="17" idx="1"/>
          </p:cNvCxnSpPr>
          <p:nvPr/>
        </p:nvCxnSpPr>
        <p:spPr>
          <a:xfrm>
            <a:off x="5796136" y="3884352"/>
            <a:ext cx="389959" cy="1229512"/>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0" name="Grup 19"/>
          <p:cNvGrpSpPr/>
          <p:nvPr/>
        </p:nvGrpSpPr>
        <p:grpSpPr>
          <a:xfrm>
            <a:off x="4211960" y="1544092"/>
            <a:ext cx="1872210" cy="936099"/>
            <a:chOff x="4211960" y="2420888"/>
            <a:chExt cx="1872210" cy="936099"/>
          </a:xfrm>
          <a:solidFill>
            <a:schemeClr val="tx2">
              <a:lumMod val="75000"/>
            </a:schemeClr>
          </a:solidFill>
        </p:grpSpPr>
        <p:sp>
          <p:nvSpPr>
            <p:cNvPr id="21" name="Yuvarlatılmış Dikdörtgen 20">
              <a:hlinkClick r:id="rId2" action="ppaction://hlinksldjump"/>
            </p:cNvPr>
            <p:cNvSpPr/>
            <p:nvPr/>
          </p:nvSpPr>
          <p:spPr>
            <a:xfrm>
              <a:off x="4211960" y="2420888"/>
              <a:ext cx="1872210" cy="936099"/>
            </a:xfrm>
            <a:prstGeom prst="roundRect">
              <a:avLst/>
            </a:prstGeom>
            <a:grpFill/>
            <a:scene3d>
              <a:camera prst="orthographicFront"/>
              <a:lightRig rig="flat" dir="t"/>
            </a:scene3d>
          </p:spPr>
          <p:style>
            <a:lnRef idx="3">
              <a:schemeClr val="lt1"/>
            </a:lnRef>
            <a:fillRef idx="1">
              <a:schemeClr val="accent1"/>
            </a:fillRef>
            <a:effectRef idx="1">
              <a:schemeClr val="accent1"/>
            </a:effectRef>
            <a:fontRef idx="minor">
              <a:schemeClr val="lt1"/>
            </a:fontRef>
          </p:style>
        </p:sp>
        <p:sp>
          <p:nvSpPr>
            <p:cNvPr id="22" name="Metin kutusu 21"/>
            <p:cNvSpPr txBox="1"/>
            <p:nvPr/>
          </p:nvSpPr>
          <p:spPr>
            <a:xfrm>
              <a:off x="4499992" y="2679303"/>
              <a:ext cx="1296144" cy="461665"/>
            </a:xfrm>
            <a:prstGeom prst="rect">
              <a:avLst/>
            </a:prstGeom>
            <a:grpFill/>
          </p:spPr>
          <p:txBody>
            <a:bodyPr wrap="square" rtlCol="0">
              <a:spAutoFit/>
            </a:bodyPr>
            <a:lstStyle/>
            <a:p>
              <a:r>
                <a:rPr lang="tr-TR" sz="2400" b="1" dirty="0">
                  <a:solidFill>
                    <a:schemeClr val="bg1"/>
                  </a:solidFill>
                </a:rPr>
                <a:t>İŞLETME</a:t>
              </a:r>
            </a:p>
          </p:txBody>
        </p:sp>
      </p:grpSp>
      <p:grpSp>
        <p:nvGrpSpPr>
          <p:cNvPr id="23" name="Grup 22"/>
          <p:cNvGrpSpPr/>
          <p:nvPr/>
        </p:nvGrpSpPr>
        <p:grpSpPr>
          <a:xfrm>
            <a:off x="271736" y="383253"/>
            <a:ext cx="8332712" cy="830997"/>
            <a:chOff x="271736" y="556417"/>
            <a:chExt cx="8332712" cy="830997"/>
          </a:xfrm>
        </p:grpSpPr>
        <p:sp>
          <p:nvSpPr>
            <p:cNvPr id="24" name="3 Metin kutusu"/>
            <p:cNvSpPr txBox="1"/>
            <p:nvPr/>
          </p:nvSpPr>
          <p:spPr>
            <a:xfrm>
              <a:off x="293611" y="556417"/>
              <a:ext cx="7632848" cy="830997"/>
            </a:xfrm>
            <a:prstGeom prst="rect">
              <a:avLst/>
            </a:prstGeom>
            <a:noFill/>
          </p:spPr>
          <p:txBody>
            <a:bodyPr wrap="square" rtlCol="0">
              <a:spAutoFit/>
            </a:bodyPr>
            <a:lstStyle/>
            <a:p>
              <a:r>
                <a:rPr lang="tr-TR" sz="1600" b="1" dirty="0" smtClean="0">
                  <a:solidFill>
                    <a:srgbClr val="00BAD9"/>
                  </a:solidFill>
                </a:rPr>
                <a:t>KOBİGEL - KOBİ GELİŞİM DESTEK PROGRAMI </a:t>
              </a:r>
              <a:r>
                <a:rPr lang="tr-TR" sz="1600" b="1" dirty="0" smtClean="0">
                  <a:solidFill>
                    <a:schemeClr val="accent1">
                      <a:lumMod val="60000"/>
                      <a:lumOff val="40000"/>
                    </a:schemeClr>
                  </a:solidFill>
                </a:rPr>
                <a:t>| </a:t>
              </a:r>
              <a:r>
                <a:rPr lang="tr-TR" sz="1600" b="1" dirty="0">
                  <a:solidFill>
                    <a:srgbClr val="0070C0"/>
                  </a:solidFill>
                </a:rPr>
                <a:t>2022 – </a:t>
              </a:r>
              <a:r>
                <a:rPr lang="tr-TR" sz="1600" b="1" dirty="0" smtClean="0">
                  <a:solidFill>
                    <a:srgbClr val="0070C0"/>
                  </a:solidFill>
                </a:rPr>
                <a:t>03 </a:t>
              </a:r>
              <a:r>
                <a:rPr lang="tr-TR" sz="1600" b="1" dirty="0">
                  <a:solidFill>
                    <a:srgbClr val="0070C0"/>
                  </a:solidFill>
                </a:rPr>
                <a:t>Proje Teklif Çağrısı</a:t>
              </a:r>
            </a:p>
            <a:p>
              <a:endParaRPr lang="tr-TR" sz="1600" b="1" dirty="0">
                <a:solidFill>
                  <a:srgbClr val="0070C0"/>
                </a:solidFill>
              </a:endParaRPr>
            </a:p>
            <a:p>
              <a:endParaRPr lang="tr-TR" sz="1600" b="1" dirty="0">
                <a:solidFill>
                  <a:srgbClr val="00BAD9"/>
                </a:solidFill>
              </a:endParaRPr>
            </a:p>
          </p:txBody>
        </p:sp>
        <p:cxnSp>
          <p:nvCxnSpPr>
            <p:cNvPr id="25" name="Düz Bağlayıcı 24"/>
            <p:cNvCxnSpPr/>
            <p:nvPr/>
          </p:nvCxnSpPr>
          <p:spPr>
            <a:xfrm>
              <a:off x="271736" y="864917"/>
              <a:ext cx="833271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6" name="Metin kutusu 25"/>
          <p:cNvSpPr txBox="1"/>
          <p:nvPr/>
        </p:nvSpPr>
        <p:spPr>
          <a:xfrm>
            <a:off x="107504" y="4712444"/>
            <a:ext cx="5688632" cy="1569660"/>
          </a:xfrm>
          <a:prstGeom prst="rect">
            <a:avLst/>
          </a:prstGeom>
          <a:noFill/>
        </p:spPr>
        <p:txBody>
          <a:bodyPr wrap="square" rtlCol="0">
            <a:spAutoFit/>
          </a:bodyPr>
          <a:lstStyle/>
          <a:p>
            <a:r>
              <a:rPr lang="tr-TR" sz="1600" i="1" dirty="0" smtClean="0">
                <a:solidFill>
                  <a:srgbClr val="FF0000"/>
                </a:solidFill>
              </a:rPr>
              <a:t>* </a:t>
            </a:r>
            <a:r>
              <a:rPr lang="tr-TR" sz="1600" i="1" dirty="0" smtClean="0">
                <a:solidFill>
                  <a:srgbClr val="154E5F"/>
                </a:solidFill>
              </a:rPr>
              <a:t>Başvuru formu ve ekleri KOBİ Bilgi Sistemine </a:t>
            </a:r>
            <a:r>
              <a:rPr lang="tr-TR" sz="1600" i="1" dirty="0">
                <a:solidFill>
                  <a:srgbClr val="154E5F"/>
                </a:solidFill>
              </a:rPr>
              <a:t>Başvuru </a:t>
            </a:r>
            <a:r>
              <a:rPr lang="tr-TR" sz="1600" i="1" dirty="0" smtClean="0">
                <a:solidFill>
                  <a:srgbClr val="154E5F"/>
                </a:solidFill>
              </a:rPr>
              <a:t>aşamasında yüklenecektir. Proje </a:t>
            </a:r>
            <a:r>
              <a:rPr lang="tr-TR" sz="1600" i="1" dirty="0">
                <a:solidFill>
                  <a:srgbClr val="154E5F"/>
                </a:solidFill>
              </a:rPr>
              <a:t>çıktısı teslim edilmeyecektir.</a:t>
            </a:r>
          </a:p>
          <a:p>
            <a:r>
              <a:rPr lang="tr-TR" sz="1600" i="1" dirty="0" smtClean="0">
                <a:solidFill>
                  <a:srgbClr val="FF0000"/>
                </a:solidFill>
              </a:rPr>
              <a:t>*</a:t>
            </a:r>
            <a:r>
              <a:rPr lang="tr-TR" sz="1600" i="1" dirty="0" smtClean="0">
                <a:solidFill>
                  <a:srgbClr val="7030A0"/>
                </a:solidFill>
              </a:rPr>
              <a:t> </a:t>
            </a:r>
            <a:r>
              <a:rPr lang="tr-TR" sz="1600" i="1" dirty="0">
                <a:solidFill>
                  <a:srgbClr val="154E5F"/>
                </a:solidFill>
              </a:rPr>
              <a:t>Proje teklif çağrısında ilan edilen son başvuru tarihine kadar başvurusunu KOBİ Bilgi Sistemi üzerinden onaylamayan işletmelerin projeleri değerlendirmeye alınmaz.</a:t>
            </a:r>
          </a:p>
          <a:p>
            <a:r>
              <a:rPr lang="tr-TR" sz="1600" i="1" dirty="0" smtClean="0"/>
              <a:t>  </a:t>
            </a:r>
            <a:endParaRPr lang="tr-TR" sz="1600" i="1" dirty="0"/>
          </a:p>
        </p:txBody>
      </p:sp>
      <p:pic>
        <p:nvPicPr>
          <p:cNvPr id="27" name="Picture 3"/>
          <p:cNvPicPr>
            <a:picLocks noChangeAspect="1" noChangeArrowheads="1"/>
          </p:cNvPicPr>
          <p:nvPr/>
        </p:nvPicPr>
        <p:blipFill>
          <a:blip r:embed="rId3" cstate="print"/>
          <a:srcRect/>
          <a:stretch>
            <a:fillRect/>
          </a:stretch>
        </p:blipFill>
        <p:spPr bwMode="auto">
          <a:xfrm>
            <a:off x="8172400" y="176024"/>
            <a:ext cx="720080" cy="507913"/>
          </a:xfrm>
          <a:prstGeom prst="rect">
            <a:avLst/>
          </a:prstGeom>
          <a:noFill/>
          <a:ln w="9525">
            <a:noFill/>
            <a:miter lim="800000"/>
            <a:headEnd/>
            <a:tailEnd/>
          </a:ln>
        </p:spPr>
      </p:pic>
      <p:sp>
        <p:nvSpPr>
          <p:cNvPr id="28" name="Köşeli Çift Ayraç 27"/>
          <p:cNvSpPr/>
          <p:nvPr/>
        </p:nvSpPr>
        <p:spPr>
          <a:xfrm>
            <a:off x="316836" y="774176"/>
            <a:ext cx="510749" cy="548172"/>
          </a:xfrm>
          <a:prstGeom prst="chevron">
            <a:avLst>
              <a:gd name="adj" fmla="val 40174"/>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tr-TR">
              <a:noFill/>
            </a:endParaRPr>
          </a:p>
        </p:txBody>
      </p:sp>
      <p:graphicFrame>
        <p:nvGraphicFramePr>
          <p:cNvPr id="29" name="Tablo 28"/>
          <p:cNvGraphicFramePr>
            <a:graphicFrameLocks noGrp="1"/>
          </p:cNvGraphicFramePr>
          <p:nvPr>
            <p:extLst/>
          </p:nvPr>
        </p:nvGraphicFramePr>
        <p:xfrm>
          <a:off x="1040599" y="824012"/>
          <a:ext cx="7992888" cy="456862"/>
        </p:xfrm>
        <a:graphic>
          <a:graphicData uri="http://schemas.openxmlformats.org/drawingml/2006/table">
            <a:tbl>
              <a:tblPr firstRow="1" bandRow="1">
                <a:tableStyleId>{5C22544A-7EE6-4342-B048-85BDC9FD1C3A}</a:tableStyleId>
              </a:tblPr>
              <a:tblGrid>
                <a:gridCol w="7992888">
                  <a:extLst>
                    <a:ext uri="{9D8B030D-6E8A-4147-A177-3AD203B41FA5}">
                      <a16:colId xmlns:a16="http://schemas.microsoft.com/office/drawing/2014/main" val="20000"/>
                    </a:ext>
                  </a:extLst>
                </a:gridCol>
              </a:tblGrid>
              <a:tr h="404520">
                <a:tc>
                  <a:txBody>
                    <a:bodyPr/>
                    <a:lstStyle/>
                    <a:p>
                      <a:pPr fontAlgn="base">
                        <a:spcBef>
                          <a:spcPct val="0"/>
                        </a:spcBef>
                        <a:spcAft>
                          <a:spcPct val="0"/>
                        </a:spcAft>
                        <a:buClr>
                          <a:srgbClr val="52AADF"/>
                        </a:buClr>
                      </a:pPr>
                      <a:r>
                        <a:rPr lang="tr-TR" sz="2400" b="1" dirty="0" smtClean="0">
                          <a:solidFill>
                            <a:srgbClr val="FF0000"/>
                          </a:solidFill>
                          <a:latin typeface="Calibri" pitchFamily="34" charset="0"/>
                          <a:ea typeface="ヒラギノ角ゴ Pro W3" pitchFamily="1" charset="-128"/>
                        </a:rPr>
                        <a:t>KOBİGEL Proje Başvuru Süreci</a:t>
                      </a:r>
                      <a:endParaRPr lang="tr-TR" sz="2400" dirty="0">
                        <a:solidFill>
                          <a:srgbClr val="5994CE"/>
                        </a:solidFill>
                        <a:latin typeface="Calibri" pitchFamily="34" charset="0"/>
                        <a:ea typeface="ヒラギノ角ゴ Pro W3" pitchFamily="1" charset="-128"/>
                      </a:endParaRPr>
                    </a:p>
                  </a:txBody>
                  <a:tcPr marT="45551" marB="4555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0" name="Slayt Numarası Yer Tutucusu 1"/>
          <p:cNvSpPr txBox="1">
            <a:spLocks/>
          </p:cNvSpPr>
          <p:nvPr/>
        </p:nvSpPr>
        <p:spPr>
          <a:xfrm>
            <a:off x="6372225" y="6456811"/>
            <a:ext cx="2133600" cy="362508"/>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solidFill>
                <a:latin typeface="+mn-lt"/>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a:defRPr/>
            </a:pPr>
            <a:fld id="{FF16F97C-866D-4F85-A1F6-DDF39F62CB6A}" type="slidenum">
              <a:rPr lang="en-CA" smtClean="0">
                <a:latin typeface="Calibri" panose="020F0502020204030204" pitchFamily="34" charset="0"/>
              </a:rPr>
              <a:pPr>
                <a:defRPr/>
              </a:pPr>
              <a:t>19</a:t>
            </a:fld>
            <a:endParaRPr lang="en-CA" dirty="0">
              <a:latin typeface="Calibri" panose="020F0502020204030204" pitchFamily="34" charset="0"/>
            </a:endParaRPr>
          </a:p>
        </p:txBody>
      </p:sp>
    </p:spTree>
    <p:extLst>
      <p:ext uri="{BB962C8B-B14F-4D97-AF65-F5344CB8AC3E}">
        <p14:creationId xmlns:p14="http://schemas.microsoft.com/office/powerpoint/2010/main" val="5064004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etin kutusu"/>
          <p:cNvSpPr txBox="1"/>
          <p:nvPr/>
        </p:nvSpPr>
        <p:spPr>
          <a:xfrm>
            <a:off x="611560" y="366641"/>
            <a:ext cx="4320480" cy="584775"/>
          </a:xfrm>
          <a:prstGeom prst="rect">
            <a:avLst/>
          </a:prstGeom>
          <a:noFill/>
        </p:spPr>
        <p:txBody>
          <a:bodyPr wrap="square" rtlCol="0">
            <a:spAutoFit/>
          </a:bodyPr>
          <a:lstStyle/>
          <a:p>
            <a:r>
              <a:rPr lang="tr-TR" sz="3200" b="1" dirty="0" smtClean="0">
                <a:solidFill>
                  <a:srgbClr val="00B3D2"/>
                </a:solidFill>
              </a:rPr>
              <a:t>Türkiye’de KOBİ tanımı</a:t>
            </a:r>
            <a:endParaRPr lang="tr-TR" sz="3200" b="1" dirty="0">
              <a:solidFill>
                <a:srgbClr val="00B3D2"/>
              </a:solidFill>
            </a:endParaRPr>
          </a:p>
        </p:txBody>
      </p:sp>
      <p:pic>
        <p:nvPicPr>
          <p:cNvPr id="3" name="Picture 3"/>
          <p:cNvPicPr>
            <a:picLocks noChangeAspect="1" noChangeArrowheads="1"/>
          </p:cNvPicPr>
          <p:nvPr/>
        </p:nvPicPr>
        <p:blipFill>
          <a:blip r:embed="rId4" cstate="print"/>
          <a:srcRect/>
          <a:stretch>
            <a:fillRect/>
          </a:stretch>
        </p:blipFill>
        <p:spPr bwMode="auto">
          <a:xfrm>
            <a:off x="8172400" y="176023"/>
            <a:ext cx="720080" cy="507913"/>
          </a:xfrm>
          <a:prstGeom prst="rect">
            <a:avLst/>
          </a:prstGeom>
          <a:noFill/>
          <a:ln w="9525">
            <a:noFill/>
            <a:miter lim="800000"/>
            <a:headEnd/>
            <a:tailEnd/>
          </a:ln>
        </p:spPr>
      </p:pic>
      <p:pic>
        <p:nvPicPr>
          <p:cNvPr id="4098" name="Picture 2"/>
          <p:cNvPicPr>
            <a:picLocks noChangeAspect="1" noChangeArrowheads="1"/>
          </p:cNvPicPr>
          <p:nvPr/>
        </p:nvPicPr>
        <p:blipFill>
          <a:blip r:embed="rId5" cstate="print"/>
          <a:srcRect/>
          <a:stretch>
            <a:fillRect/>
          </a:stretch>
        </p:blipFill>
        <p:spPr bwMode="auto">
          <a:xfrm>
            <a:off x="683568" y="979147"/>
            <a:ext cx="742950" cy="742951"/>
          </a:xfrm>
          <a:prstGeom prst="rect">
            <a:avLst/>
          </a:prstGeom>
          <a:noFill/>
          <a:ln w="9525">
            <a:noFill/>
            <a:miter lim="800000"/>
            <a:headEnd/>
            <a:tailEnd/>
          </a:ln>
        </p:spPr>
      </p:pic>
      <p:sp>
        <p:nvSpPr>
          <p:cNvPr id="5" name="4 Metin kutusu"/>
          <p:cNvSpPr txBox="1"/>
          <p:nvPr/>
        </p:nvSpPr>
        <p:spPr>
          <a:xfrm>
            <a:off x="1475656" y="1051016"/>
            <a:ext cx="2232248" cy="523220"/>
          </a:xfrm>
          <a:prstGeom prst="rect">
            <a:avLst/>
          </a:prstGeom>
          <a:noFill/>
        </p:spPr>
        <p:txBody>
          <a:bodyPr wrap="square" rtlCol="0">
            <a:spAutoFit/>
          </a:bodyPr>
          <a:lstStyle/>
          <a:p>
            <a:r>
              <a:rPr lang="tr-TR" sz="2800" b="1" dirty="0" smtClean="0">
                <a:solidFill>
                  <a:srgbClr val="015C6F"/>
                </a:solidFill>
              </a:rPr>
              <a:t>KOBİ tanımı</a:t>
            </a:r>
            <a:endParaRPr lang="tr-TR" sz="2800" b="1" dirty="0">
              <a:solidFill>
                <a:srgbClr val="015C6F"/>
              </a:solidFill>
            </a:endParaRPr>
          </a:p>
        </p:txBody>
      </p:sp>
      <p:pic>
        <p:nvPicPr>
          <p:cNvPr id="4099" name="Picture 3"/>
          <p:cNvPicPr>
            <a:picLocks noChangeAspect="1" noChangeArrowheads="1"/>
          </p:cNvPicPr>
          <p:nvPr/>
        </p:nvPicPr>
        <p:blipFill>
          <a:blip r:embed="rId6" cstate="print"/>
          <a:srcRect/>
          <a:stretch>
            <a:fillRect/>
          </a:stretch>
        </p:blipFill>
        <p:spPr bwMode="auto">
          <a:xfrm>
            <a:off x="1403648" y="1832124"/>
            <a:ext cx="266700" cy="257175"/>
          </a:xfrm>
          <a:prstGeom prst="rect">
            <a:avLst/>
          </a:prstGeom>
          <a:noFill/>
          <a:ln w="9525">
            <a:noFill/>
            <a:miter lim="800000"/>
            <a:headEnd/>
            <a:tailEnd/>
          </a:ln>
        </p:spPr>
      </p:pic>
      <p:sp>
        <p:nvSpPr>
          <p:cNvPr id="7" name="6 Metin kutusu"/>
          <p:cNvSpPr txBox="1"/>
          <p:nvPr/>
        </p:nvSpPr>
        <p:spPr>
          <a:xfrm>
            <a:off x="1619672" y="1688108"/>
            <a:ext cx="6192688" cy="523220"/>
          </a:xfrm>
          <a:prstGeom prst="rect">
            <a:avLst/>
          </a:prstGeom>
          <a:noFill/>
        </p:spPr>
        <p:txBody>
          <a:bodyPr wrap="square" rtlCol="0">
            <a:spAutoFit/>
          </a:bodyPr>
          <a:lstStyle/>
          <a:p>
            <a:r>
              <a:rPr lang="tr-TR" sz="2800" b="1" dirty="0" smtClean="0">
                <a:solidFill>
                  <a:srgbClr val="FF0000"/>
                </a:solidFill>
              </a:rPr>
              <a:t>250</a:t>
            </a:r>
            <a:r>
              <a:rPr lang="tr-TR" sz="2800" b="1" dirty="0" smtClean="0">
                <a:solidFill>
                  <a:prstClr val="black"/>
                </a:solidFill>
              </a:rPr>
              <a:t>’den az çalışan istihdam eden,</a:t>
            </a:r>
            <a:endParaRPr lang="tr-TR" sz="2800" b="1" dirty="0">
              <a:solidFill>
                <a:prstClr val="black"/>
              </a:solidFill>
            </a:endParaRPr>
          </a:p>
        </p:txBody>
      </p:sp>
      <p:pic>
        <p:nvPicPr>
          <p:cNvPr id="8" name="Picture 3"/>
          <p:cNvPicPr>
            <a:picLocks noChangeAspect="1" noChangeArrowheads="1"/>
          </p:cNvPicPr>
          <p:nvPr/>
        </p:nvPicPr>
        <p:blipFill>
          <a:blip r:embed="rId6" cstate="print"/>
          <a:srcRect/>
          <a:stretch>
            <a:fillRect/>
          </a:stretch>
        </p:blipFill>
        <p:spPr bwMode="auto">
          <a:xfrm>
            <a:off x="1403648" y="2346233"/>
            <a:ext cx="266700" cy="257175"/>
          </a:xfrm>
          <a:prstGeom prst="rect">
            <a:avLst/>
          </a:prstGeom>
          <a:noFill/>
          <a:ln w="9525">
            <a:noFill/>
            <a:miter lim="800000"/>
            <a:headEnd/>
            <a:tailEnd/>
          </a:ln>
        </p:spPr>
      </p:pic>
      <p:sp>
        <p:nvSpPr>
          <p:cNvPr id="9" name="8 Metin kutusu"/>
          <p:cNvSpPr txBox="1"/>
          <p:nvPr/>
        </p:nvSpPr>
        <p:spPr>
          <a:xfrm>
            <a:off x="1670348" y="2236116"/>
            <a:ext cx="6984776" cy="954107"/>
          </a:xfrm>
          <a:prstGeom prst="rect">
            <a:avLst/>
          </a:prstGeom>
          <a:noFill/>
        </p:spPr>
        <p:txBody>
          <a:bodyPr wrap="square" rtlCol="0">
            <a:spAutoFit/>
          </a:bodyPr>
          <a:lstStyle/>
          <a:p>
            <a:r>
              <a:rPr lang="tr-TR" sz="2800" b="1" dirty="0" smtClean="0">
                <a:solidFill>
                  <a:prstClr val="black"/>
                </a:solidFill>
              </a:rPr>
              <a:t>Yıllık bilanço toplamı veya net satış hasılatı</a:t>
            </a:r>
            <a:r>
              <a:rPr lang="tr-TR" sz="2800" b="1" dirty="0" smtClean="0">
                <a:solidFill>
                  <a:srgbClr val="5BCCEA"/>
                </a:solidFill>
              </a:rPr>
              <a:t> </a:t>
            </a:r>
          </a:p>
          <a:p>
            <a:r>
              <a:rPr lang="tr-TR" sz="2800" b="1" dirty="0" smtClean="0">
                <a:solidFill>
                  <a:srgbClr val="FF0000"/>
                </a:solidFill>
              </a:rPr>
              <a:t>250 milyon TL’yi </a:t>
            </a:r>
            <a:r>
              <a:rPr lang="tr-TR" sz="2800" b="1" dirty="0" smtClean="0">
                <a:solidFill>
                  <a:prstClr val="black"/>
                </a:solidFill>
              </a:rPr>
              <a:t>geçmeyen işletmeler</a:t>
            </a:r>
            <a:endParaRPr lang="tr-TR" sz="2800" b="1" dirty="0">
              <a:solidFill>
                <a:prstClr val="black"/>
              </a:solidFill>
            </a:endParaRPr>
          </a:p>
        </p:txBody>
      </p:sp>
      <p:graphicFrame>
        <p:nvGraphicFramePr>
          <p:cNvPr id="17" name="10 Tablo"/>
          <p:cNvGraphicFramePr>
            <a:graphicFrameLocks noGrp="1"/>
          </p:cNvGraphicFramePr>
          <p:nvPr>
            <p:extLst>
              <p:ext uri="{D42A27DB-BD31-4B8C-83A1-F6EECF244321}">
                <p14:modId xmlns:p14="http://schemas.microsoft.com/office/powerpoint/2010/main" val="3985846198"/>
              </p:ext>
            </p:extLst>
          </p:nvPr>
        </p:nvGraphicFramePr>
        <p:xfrm>
          <a:off x="877394" y="3343557"/>
          <a:ext cx="7272338" cy="1957605"/>
        </p:xfrm>
        <a:graphic>
          <a:graphicData uri="http://schemas.openxmlformats.org/drawingml/2006/table">
            <a:tbl>
              <a:tblPr firstRow="1" bandRow="1">
                <a:tableStyleId>{5C22544A-7EE6-4342-B048-85BDC9FD1C3A}</a:tableStyleId>
              </a:tblPr>
              <a:tblGrid>
                <a:gridCol w="1008047">
                  <a:extLst>
                    <a:ext uri="{9D8B030D-6E8A-4147-A177-3AD203B41FA5}">
                      <a16:colId xmlns:a16="http://schemas.microsoft.com/office/drawing/2014/main" val="20000"/>
                    </a:ext>
                  </a:extLst>
                </a:gridCol>
                <a:gridCol w="1799795">
                  <a:extLst>
                    <a:ext uri="{9D8B030D-6E8A-4147-A177-3AD203B41FA5}">
                      <a16:colId xmlns:a16="http://schemas.microsoft.com/office/drawing/2014/main" val="20001"/>
                    </a:ext>
                  </a:extLst>
                </a:gridCol>
                <a:gridCol w="2088386">
                  <a:extLst>
                    <a:ext uri="{9D8B030D-6E8A-4147-A177-3AD203B41FA5}">
                      <a16:colId xmlns:a16="http://schemas.microsoft.com/office/drawing/2014/main" val="20002"/>
                    </a:ext>
                  </a:extLst>
                </a:gridCol>
                <a:gridCol w="2376110">
                  <a:extLst>
                    <a:ext uri="{9D8B030D-6E8A-4147-A177-3AD203B41FA5}">
                      <a16:colId xmlns:a16="http://schemas.microsoft.com/office/drawing/2014/main" val="20003"/>
                    </a:ext>
                  </a:extLst>
                </a:gridCol>
              </a:tblGrid>
              <a:tr h="579239">
                <a:tc>
                  <a:txBody>
                    <a:bodyPr/>
                    <a:lstStyle/>
                    <a:p>
                      <a:pPr algn="ctr"/>
                      <a:r>
                        <a:rPr lang="tr-TR" sz="1400" dirty="0" smtClean="0">
                          <a:solidFill>
                            <a:schemeClr val="tx1"/>
                          </a:solidFill>
                          <a:latin typeface="Arial" pitchFamily="34" charset="0"/>
                          <a:cs typeface="Arial" pitchFamily="34" charset="0"/>
                        </a:rPr>
                        <a:t>Ölçek</a:t>
                      </a:r>
                      <a:endParaRPr lang="tr-TR" sz="1400" dirty="0">
                        <a:solidFill>
                          <a:schemeClr val="tx1"/>
                        </a:solidFill>
                        <a:latin typeface="Arial" pitchFamily="34" charset="0"/>
                        <a:cs typeface="Arial" pitchFamily="34" charset="0"/>
                      </a:endParaRPr>
                    </a:p>
                  </a:txBody>
                  <a:tcPr marL="91434" marR="91434" marT="45731" marB="45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tr-TR" sz="1400" dirty="0" smtClean="0">
                          <a:solidFill>
                            <a:schemeClr val="tx1"/>
                          </a:solidFill>
                          <a:latin typeface="Arial" pitchFamily="34" charset="0"/>
                          <a:cs typeface="Arial" pitchFamily="34" charset="0"/>
                        </a:rPr>
                        <a:t>Çalışan</a:t>
                      </a:r>
                      <a:r>
                        <a:rPr lang="tr-TR" sz="1400" baseline="0" dirty="0" smtClean="0">
                          <a:solidFill>
                            <a:schemeClr val="tx1"/>
                          </a:solidFill>
                          <a:latin typeface="Arial" pitchFamily="34" charset="0"/>
                          <a:cs typeface="Arial" pitchFamily="34" charset="0"/>
                        </a:rPr>
                        <a:t> Sayısı</a:t>
                      </a:r>
                      <a:endParaRPr lang="tr-TR" sz="1400" dirty="0">
                        <a:solidFill>
                          <a:schemeClr val="tx1"/>
                        </a:solidFill>
                        <a:latin typeface="Arial" pitchFamily="34" charset="0"/>
                        <a:cs typeface="Arial" pitchFamily="34" charset="0"/>
                      </a:endParaRPr>
                    </a:p>
                  </a:txBody>
                  <a:tcPr marL="91434" marR="91434" marT="45731" marB="45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tr-TR" sz="1400" dirty="0" smtClean="0">
                          <a:solidFill>
                            <a:schemeClr val="tx1"/>
                          </a:solidFill>
                          <a:latin typeface="Arial" pitchFamily="34" charset="0"/>
                          <a:cs typeface="Arial" pitchFamily="34" charset="0"/>
                        </a:rPr>
                        <a:t>Bilanço </a:t>
                      </a:r>
                    </a:p>
                    <a:p>
                      <a:pPr algn="ctr"/>
                      <a:r>
                        <a:rPr lang="tr-TR" sz="1400" dirty="0" smtClean="0">
                          <a:solidFill>
                            <a:schemeClr val="tx1"/>
                          </a:solidFill>
                          <a:latin typeface="Arial" pitchFamily="34" charset="0"/>
                          <a:cs typeface="Arial" pitchFamily="34" charset="0"/>
                        </a:rPr>
                        <a:t>(Milyon TL)</a:t>
                      </a:r>
                      <a:endParaRPr lang="tr-TR" sz="1400" dirty="0">
                        <a:latin typeface="Arial" pitchFamily="34" charset="0"/>
                        <a:cs typeface="Arial" pitchFamily="34" charset="0"/>
                      </a:endParaRPr>
                    </a:p>
                  </a:txBody>
                  <a:tcPr marL="91434" marR="91434" marT="45731" marB="45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tr-TR" sz="1400" dirty="0" smtClean="0">
                          <a:solidFill>
                            <a:schemeClr val="tx1"/>
                          </a:solidFill>
                          <a:latin typeface="Arial" pitchFamily="34" charset="0"/>
                          <a:cs typeface="Arial" pitchFamily="34" charset="0"/>
                        </a:rPr>
                        <a:t>Net Satış </a:t>
                      </a:r>
                    </a:p>
                    <a:p>
                      <a:pPr algn="ctr"/>
                      <a:r>
                        <a:rPr lang="tr-TR" sz="1400" dirty="0" smtClean="0">
                          <a:solidFill>
                            <a:schemeClr val="tx1"/>
                          </a:solidFill>
                          <a:latin typeface="Arial" pitchFamily="34" charset="0"/>
                          <a:cs typeface="Arial" pitchFamily="34" charset="0"/>
                        </a:rPr>
                        <a:t>(Milyon TL)</a:t>
                      </a:r>
                      <a:endParaRPr lang="tr-TR" sz="1400" dirty="0">
                        <a:solidFill>
                          <a:schemeClr val="tx1"/>
                        </a:solidFill>
                        <a:latin typeface="Arial" pitchFamily="34" charset="0"/>
                        <a:cs typeface="Arial" pitchFamily="34" charset="0"/>
                      </a:endParaRPr>
                    </a:p>
                  </a:txBody>
                  <a:tcPr marL="91434" marR="91434" marT="45731" marB="45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401207">
                <a:tc>
                  <a:txBody>
                    <a:bodyPr/>
                    <a:lstStyle/>
                    <a:p>
                      <a:pPr algn="ctr"/>
                      <a:r>
                        <a:rPr lang="tr-TR" sz="1400" dirty="0" smtClean="0">
                          <a:latin typeface="Arial" pitchFamily="34" charset="0"/>
                          <a:cs typeface="Arial" pitchFamily="34" charset="0"/>
                        </a:rPr>
                        <a:t>Mikro</a:t>
                      </a:r>
                      <a:endParaRPr lang="tr-TR" sz="1400" dirty="0">
                        <a:latin typeface="Arial" pitchFamily="34" charset="0"/>
                        <a:cs typeface="Arial" pitchFamily="34" charset="0"/>
                      </a:endParaRPr>
                    </a:p>
                  </a:txBody>
                  <a:tcPr marL="91434" marR="91434" marT="45731" marB="45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3D2"/>
                    </a:solidFill>
                  </a:tcPr>
                </a:tc>
                <a:tc>
                  <a:txBody>
                    <a:bodyPr/>
                    <a:lstStyle/>
                    <a:p>
                      <a:pPr algn="ctr"/>
                      <a:r>
                        <a:rPr lang="tr-TR" sz="1800" b="1" dirty="0" smtClean="0">
                          <a:latin typeface="Arial" pitchFamily="34" charset="0"/>
                          <a:cs typeface="Arial" pitchFamily="34" charset="0"/>
                        </a:rPr>
                        <a:t>&lt;10</a:t>
                      </a:r>
                      <a:endParaRPr lang="tr-TR" sz="1800" b="1" dirty="0">
                        <a:latin typeface="Arial" pitchFamily="34" charset="0"/>
                        <a:cs typeface="Arial" pitchFamily="34" charset="0"/>
                      </a:endParaRPr>
                    </a:p>
                  </a:txBody>
                  <a:tcPr marL="91434" marR="91434" marT="45731" marB="45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3D2"/>
                    </a:solidFill>
                  </a:tcPr>
                </a:tc>
                <a:tc>
                  <a:txBody>
                    <a:bodyPr/>
                    <a:lstStyle/>
                    <a:p>
                      <a:pPr algn="ctr"/>
                      <a:r>
                        <a:rPr lang="tr-TR" sz="1800" b="1" kern="1200" dirty="0" smtClean="0">
                          <a:solidFill>
                            <a:schemeClr val="dk1"/>
                          </a:solidFill>
                          <a:latin typeface="Arial" pitchFamily="34" charset="0"/>
                          <a:ea typeface="+mn-ea"/>
                          <a:cs typeface="Arial" pitchFamily="34" charset="0"/>
                        </a:rPr>
                        <a:t>≤ 5</a:t>
                      </a:r>
                      <a:endParaRPr lang="tr-TR" sz="1800" b="1" kern="1200" dirty="0">
                        <a:solidFill>
                          <a:schemeClr val="dk1"/>
                        </a:solidFill>
                        <a:latin typeface="Arial" pitchFamily="34" charset="0"/>
                        <a:ea typeface="+mn-ea"/>
                        <a:cs typeface="Arial" pitchFamily="34" charset="0"/>
                      </a:endParaRPr>
                    </a:p>
                  </a:txBody>
                  <a:tcPr marL="91434" marR="91434" marT="45731" marB="45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3D2"/>
                    </a:solidFill>
                  </a:tcPr>
                </a:tc>
                <a:tc>
                  <a:txBody>
                    <a:bodyPr/>
                    <a:lstStyle/>
                    <a:p>
                      <a:pPr algn="ctr"/>
                      <a:r>
                        <a:rPr lang="tr-TR" sz="1800" b="1" kern="1200" dirty="0" smtClean="0">
                          <a:solidFill>
                            <a:schemeClr val="dk1"/>
                          </a:solidFill>
                          <a:latin typeface="Arial" pitchFamily="34" charset="0"/>
                          <a:ea typeface="+mn-ea"/>
                          <a:cs typeface="Arial" pitchFamily="34" charset="0"/>
                        </a:rPr>
                        <a:t>≤ 5</a:t>
                      </a:r>
                      <a:endParaRPr lang="tr-TR" sz="1800" b="1" kern="1200" dirty="0">
                        <a:solidFill>
                          <a:schemeClr val="dk1"/>
                        </a:solidFill>
                        <a:latin typeface="Arial" pitchFamily="34" charset="0"/>
                        <a:ea typeface="+mn-ea"/>
                        <a:cs typeface="Arial" pitchFamily="34" charset="0"/>
                      </a:endParaRPr>
                    </a:p>
                  </a:txBody>
                  <a:tcPr marL="91434" marR="91434" marT="45731" marB="45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3D2"/>
                    </a:solidFill>
                  </a:tcPr>
                </a:tc>
                <a:extLst>
                  <a:ext uri="{0D108BD9-81ED-4DB2-BD59-A6C34878D82A}">
                    <a16:rowId xmlns:a16="http://schemas.microsoft.com/office/drawing/2014/main" val="10001"/>
                  </a:ext>
                </a:extLst>
              </a:tr>
              <a:tr h="575952">
                <a:tc>
                  <a:txBody>
                    <a:bodyPr/>
                    <a:lstStyle/>
                    <a:p>
                      <a:pPr algn="ctr"/>
                      <a:r>
                        <a:rPr lang="tr-TR" sz="1400" dirty="0" smtClean="0">
                          <a:latin typeface="Arial" pitchFamily="34" charset="0"/>
                          <a:cs typeface="Arial" pitchFamily="34" charset="0"/>
                        </a:rPr>
                        <a:t>Küçük</a:t>
                      </a:r>
                      <a:endParaRPr lang="tr-TR" sz="1400" dirty="0">
                        <a:latin typeface="Arial" pitchFamily="34" charset="0"/>
                        <a:cs typeface="Arial" pitchFamily="34" charset="0"/>
                      </a:endParaRPr>
                    </a:p>
                  </a:txBody>
                  <a:tcPr marL="91434" marR="91434" marT="45731" marB="45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tr-TR" sz="1800" b="1" dirty="0" smtClean="0">
                          <a:latin typeface="Arial" pitchFamily="34" charset="0"/>
                          <a:cs typeface="Arial" pitchFamily="34" charset="0"/>
                        </a:rPr>
                        <a:t>&lt;50</a:t>
                      </a:r>
                      <a:endParaRPr lang="tr-TR" sz="1800" b="1" dirty="0">
                        <a:latin typeface="Arial" pitchFamily="34" charset="0"/>
                        <a:cs typeface="Arial" pitchFamily="34" charset="0"/>
                      </a:endParaRPr>
                    </a:p>
                  </a:txBody>
                  <a:tcPr marL="91434" marR="91434" marT="45731" marB="45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tr-TR" sz="1800" b="1" kern="1200" dirty="0" smtClean="0">
                          <a:solidFill>
                            <a:schemeClr val="dk1"/>
                          </a:solidFill>
                          <a:latin typeface="Arial" pitchFamily="34" charset="0"/>
                          <a:ea typeface="+mn-ea"/>
                          <a:cs typeface="Arial" pitchFamily="34" charset="0"/>
                        </a:rPr>
                        <a:t>≤ 50</a:t>
                      </a:r>
                      <a:endParaRPr lang="tr-TR" sz="1800" b="1" kern="1200" dirty="0">
                        <a:solidFill>
                          <a:schemeClr val="dk1"/>
                        </a:solidFill>
                        <a:latin typeface="Arial" pitchFamily="34" charset="0"/>
                        <a:ea typeface="+mn-ea"/>
                        <a:cs typeface="Arial" pitchFamily="34" charset="0"/>
                      </a:endParaRPr>
                    </a:p>
                  </a:txBody>
                  <a:tcPr marL="91434" marR="91434" marT="45731" marB="45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tr-TR" sz="1800" b="1" kern="1200" dirty="0" smtClean="0">
                          <a:solidFill>
                            <a:schemeClr val="dk1"/>
                          </a:solidFill>
                          <a:latin typeface="Arial" pitchFamily="34" charset="0"/>
                          <a:ea typeface="+mn-ea"/>
                          <a:cs typeface="Arial" pitchFamily="34" charset="0"/>
                        </a:rPr>
                        <a:t>≤ 50</a:t>
                      </a:r>
                      <a:endParaRPr lang="tr-TR" sz="1800" b="1" kern="1200" dirty="0">
                        <a:solidFill>
                          <a:schemeClr val="dk1"/>
                        </a:solidFill>
                        <a:latin typeface="Arial" pitchFamily="34" charset="0"/>
                        <a:ea typeface="+mn-ea"/>
                        <a:cs typeface="Arial" pitchFamily="34" charset="0"/>
                      </a:endParaRPr>
                    </a:p>
                  </a:txBody>
                  <a:tcPr marL="91434" marR="91434" marT="45731" marB="45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01207">
                <a:tc>
                  <a:txBody>
                    <a:bodyPr/>
                    <a:lstStyle/>
                    <a:p>
                      <a:pPr algn="ctr"/>
                      <a:r>
                        <a:rPr lang="tr-TR" sz="1400" dirty="0" smtClean="0">
                          <a:latin typeface="Arial" pitchFamily="34" charset="0"/>
                          <a:cs typeface="Arial" pitchFamily="34" charset="0"/>
                        </a:rPr>
                        <a:t>Orta</a:t>
                      </a:r>
                      <a:endParaRPr lang="tr-TR" sz="1400" dirty="0">
                        <a:latin typeface="Arial" pitchFamily="34" charset="0"/>
                        <a:cs typeface="Arial" pitchFamily="34" charset="0"/>
                      </a:endParaRPr>
                    </a:p>
                  </a:txBody>
                  <a:tcPr marL="91434" marR="91434" marT="45731" marB="45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3D2"/>
                    </a:solidFill>
                  </a:tcPr>
                </a:tc>
                <a:tc>
                  <a:txBody>
                    <a:bodyPr/>
                    <a:lstStyle/>
                    <a:p>
                      <a:pPr algn="ctr"/>
                      <a:r>
                        <a:rPr lang="tr-TR" sz="1800" b="1" dirty="0" smtClean="0">
                          <a:latin typeface="Arial" pitchFamily="34" charset="0"/>
                          <a:cs typeface="Arial" pitchFamily="34" charset="0"/>
                        </a:rPr>
                        <a:t>&lt;250</a:t>
                      </a:r>
                      <a:endParaRPr lang="tr-TR" sz="1800" b="1" dirty="0">
                        <a:latin typeface="Arial" pitchFamily="34" charset="0"/>
                        <a:cs typeface="Arial" pitchFamily="34" charset="0"/>
                      </a:endParaRPr>
                    </a:p>
                  </a:txBody>
                  <a:tcPr marL="91434" marR="91434" marT="45731" marB="45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3D2"/>
                    </a:solidFill>
                  </a:tcPr>
                </a:tc>
                <a:tc>
                  <a:txBody>
                    <a:bodyPr/>
                    <a:lstStyle/>
                    <a:p>
                      <a:pPr algn="ctr"/>
                      <a:r>
                        <a:rPr lang="tr-TR" sz="1800" b="1" kern="1200" dirty="0" smtClean="0">
                          <a:solidFill>
                            <a:schemeClr val="dk1"/>
                          </a:solidFill>
                          <a:latin typeface="Arial" pitchFamily="34" charset="0"/>
                          <a:ea typeface="+mn-ea"/>
                          <a:cs typeface="Arial" pitchFamily="34" charset="0"/>
                        </a:rPr>
                        <a:t>≤ 250</a:t>
                      </a:r>
                      <a:endParaRPr lang="tr-TR" sz="1800" b="1" kern="1200" dirty="0">
                        <a:solidFill>
                          <a:schemeClr val="dk1"/>
                        </a:solidFill>
                        <a:latin typeface="Arial" pitchFamily="34" charset="0"/>
                        <a:ea typeface="+mn-ea"/>
                        <a:cs typeface="Arial" pitchFamily="34" charset="0"/>
                      </a:endParaRPr>
                    </a:p>
                  </a:txBody>
                  <a:tcPr marL="91434" marR="91434" marT="45731" marB="45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3D2"/>
                    </a:solidFill>
                  </a:tcPr>
                </a:tc>
                <a:tc>
                  <a:txBody>
                    <a:bodyPr/>
                    <a:lstStyle/>
                    <a:p>
                      <a:pPr algn="ctr"/>
                      <a:r>
                        <a:rPr lang="tr-TR" sz="1800" b="1" kern="1200" dirty="0" smtClean="0">
                          <a:solidFill>
                            <a:schemeClr val="dk1"/>
                          </a:solidFill>
                          <a:latin typeface="Arial" pitchFamily="34" charset="0"/>
                          <a:ea typeface="+mn-ea"/>
                          <a:cs typeface="Arial" pitchFamily="34" charset="0"/>
                        </a:rPr>
                        <a:t>≤ 250</a:t>
                      </a:r>
                      <a:endParaRPr lang="tr-TR" sz="1800" b="1" kern="1200" dirty="0">
                        <a:solidFill>
                          <a:schemeClr val="dk1"/>
                        </a:solidFill>
                        <a:latin typeface="Arial" pitchFamily="34" charset="0"/>
                        <a:ea typeface="+mn-ea"/>
                        <a:cs typeface="Arial" pitchFamily="34" charset="0"/>
                      </a:endParaRPr>
                    </a:p>
                  </a:txBody>
                  <a:tcPr marL="91434" marR="91434" marT="45731" marB="45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3D2"/>
                    </a:solidFill>
                  </a:tcPr>
                </a:tc>
                <a:extLst>
                  <a:ext uri="{0D108BD9-81ED-4DB2-BD59-A6C34878D82A}">
                    <a16:rowId xmlns:a16="http://schemas.microsoft.com/office/drawing/2014/main" val="10003"/>
                  </a:ext>
                </a:extLst>
              </a:tr>
            </a:tbl>
          </a:graphicData>
        </a:graphic>
      </p:graphicFrame>
      <p:sp>
        <p:nvSpPr>
          <p:cNvPr id="4" name="Yuvarlatılmış Dikdörtgen 3"/>
          <p:cNvSpPr/>
          <p:nvPr/>
        </p:nvSpPr>
        <p:spPr>
          <a:xfrm>
            <a:off x="683568" y="3294255"/>
            <a:ext cx="7630718" cy="2066262"/>
          </a:xfrm>
          <a:prstGeom prst="roundRect">
            <a:avLst/>
          </a:prstGeom>
          <a:noFill/>
          <a:ln>
            <a:solidFill>
              <a:srgbClr val="00BA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Slayt Numarası Yer Tutucusu 1"/>
          <p:cNvSpPr>
            <a:spLocks noGrp="1"/>
          </p:cNvSpPr>
          <p:nvPr>
            <p:ph type="sldNum" sz="quarter" idx="12"/>
          </p:nvPr>
        </p:nvSpPr>
        <p:spPr>
          <a:xfrm>
            <a:off x="6372225" y="6456811"/>
            <a:ext cx="2133600" cy="362508"/>
          </a:xfrm>
        </p:spPr>
        <p:txBody>
          <a:bodyPr/>
          <a:lstStyle/>
          <a:p>
            <a:pPr>
              <a:defRPr/>
            </a:pPr>
            <a:fld id="{FF16F97C-866D-4F85-A1F6-DDF39F62CB6A}" type="slidenum">
              <a:rPr lang="en-CA" b="1" smtClean="0">
                <a:solidFill>
                  <a:schemeClr val="tx2">
                    <a:lumMod val="50000"/>
                  </a:schemeClr>
                </a:solidFill>
                <a:latin typeface="Calibri" panose="020F0502020204030204" pitchFamily="34" charset="0"/>
              </a:rPr>
              <a:pPr>
                <a:defRPr/>
              </a:pPr>
              <a:t>2</a:t>
            </a:fld>
            <a:endParaRPr lang="en-CA" b="1" dirty="0">
              <a:solidFill>
                <a:schemeClr val="tx2">
                  <a:lumMod val="50000"/>
                </a:schemeClr>
              </a:solidFill>
              <a:latin typeface="Calibri" panose="020F0502020204030204" pitchFamily="34" charset="0"/>
            </a:endParaRPr>
          </a:p>
        </p:txBody>
      </p:sp>
      <p:sp>
        <p:nvSpPr>
          <p:cNvPr id="6" name="Metin kutusu 5"/>
          <p:cNvSpPr txBox="1"/>
          <p:nvPr/>
        </p:nvSpPr>
        <p:spPr>
          <a:xfrm>
            <a:off x="611560" y="5409819"/>
            <a:ext cx="7884550" cy="830997"/>
          </a:xfrm>
          <a:prstGeom prst="rect">
            <a:avLst/>
          </a:prstGeom>
          <a:noFill/>
        </p:spPr>
        <p:txBody>
          <a:bodyPr wrap="square" rtlCol="0">
            <a:spAutoFit/>
          </a:bodyPr>
          <a:lstStyle/>
          <a:p>
            <a:pPr marL="285750" indent="-285750">
              <a:buFont typeface="Arial" panose="020B0604020202020204" pitchFamily="34" charset="0"/>
              <a:buChar char="•"/>
            </a:pPr>
            <a:r>
              <a:rPr lang="tr-TR" sz="1600" b="1" dirty="0" smtClean="0">
                <a:solidFill>
                  <a:srgbClr val="006597"/>
                </a:solidFill>
              </a:rPr>
              <a:t>KOSGEB desteklerinden yararlanabilecek KOBİ’ler Bakanlar Kurulu tarafından belirlenir.</a:t>
            </a:r>
          </a:p>
          <a:p>
            <a:pPr marL="285750" indent="-285750">
              <a:buFont typeface="Arial" panose="020B0604020202020204" pitchFamily="34" charset="0"/>
              <a:buChar char="•"/>
            </a:pPr>
            <a:r>
              <a:rPr lang="tr-TR" sz="1600" b="1" dirty="0" smtClean="0">
                <a:solidFill>
                  <a:srgbClr val="006597"/>
                </a:solidFill>
              </a:rPr>
              <a:t> </a:t>
            </a:r>
            <a:r>
              <a:rPr lang="tr-TR" sz="1600" b="1" dirty="0">
                <a:solidFill>
                  <a:srgbClr val="006597"/>
                </a:solidFill>
              </a:rPr>
              <a:t>KOBİGEL-KOBİ Gelişim Destek  Programı Proje Teklif Çağrı konularına göre ayrıca sektör, bölge, ölçek ve diğer kısıtlar uygulanabilir.</a:t>
            </a:r>
          </a:p>
        </p:txBody>
      </p:sp>
    </p:spTree>
    <p:extLst>
      <p:ext uri="{BB962C8B-B14F-4D97-AF65-F5344CB8AC3E}">
        <p14:creationId xmlns:p14="http://schemas.microsoft.com/office/powerpoint/2010/main" val="1574591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cstate="print"/>
          <a:srcRect/>
          <a:stretch>
            <a:fillRect/>
          </a:stretch>
        </p:blipFill>
        <p:spPr bwMode="auto">
          <a:xfrm>
            <a:off x="8172400" y="176023"/>
            <a:ext cx="720080" cy="507913"/>
          </a:xfrm>
          <a:prstGeom prst="rect">
            <a:avLst/>
          </a:prstGeom>
          <a:noFill/>
          <a:ln w="9525">
            <a:noFill/>
            <a:miter lim="800000"/>
            <a:headEnd/>
            <a:tailEnd/>
          </a:ln>
        </p:spPr>
      </p:pic>
      <p:grpSp>
        <p:nvGrpSpPr>
          <p:cNvPr id="23" name="Grup 22"/>
          <p:cNvGrpSpPr/>
          <p:nvPr/>
        </p:nvGrpSpPr>
        <p:grpSpPr>
          <a:xfrm>
            <a:off x="271736" y="341442"/>
            <a:ext cx="8332712" cy="584775"/>
            <a:chOff x="271736" y="514606"/>
            <a:chExt cx="8332712" cy="584775"/>
          </a:xfrm>
        </p:grpSpPr>
        <p:sp>
          <p:nvSpPr>
            <p:cNvPr id="24" name="3 Metin kutusu"/>
            <p:cNvSpPr txBox="1"/>
            <p:nvPr/>
          </p:nvSpPr>
          <p:spPr>
            <a:xfrm>
              <a:off x="271736" y="514606"/>
              <a:ext cx="7632848" cy="584775"/>
            </a:xfrm>
            <a:prstGeom prst="rect">
              <a:avLst/>
            </a:prstGeom>
            <a:noFill/>
          </p:spPr>
          <p:txBody>
            <a:bodyPr wrap="square" rtlCol="0">
              <a:spAutoFit/>
            </a:bodyPr>
            <a:lstStyle/>
            <a:p>
              <a:r>
                <a:rPr lang="tr-TR" sz="1600" b="1" dirty="0" smtClean="0">
                  <a:solidFill>
                    <a:srgbClr val="00BAD9"/>
                  </a:solidFill>
                </a:rPr>
                <a:t>KOBİGEL - KOBİ GELİŞİM DESTEK PROGRAMI </a:t>
              </a:r>
              <a:r>
                <a:rPr lang="tr-TR" sz="1600" b="1" dirty="0" smtClean="0">
                  <a:solidFill>
                    <a:schemeClr val="accent1">
                      <a:lumMod val="60000"/>
                      <a:lumOff val="40000"/>
                    </a:schemeClr>
                  </a:solidFill>
                </a:rPr>
                <a:t>| </a:t>
              </a:r>
              <a:r>
                <a:rPr lang="tr-TR" sz="1600" b="1" dirty="0">
                  <a:solidFill>
                    <a:srgbClr val="0070C0"/>
                  </a:solidFill>
                </a:rPr>
                <a:t>2022 – </a:t>
              </a:r>
              <a:r>
                <a:rPr lang="tr-TR" sz="1600" b="1" dirty="0" smtClean="0">
                  <a:solidFill>
                    <a:srgbClr val="0070C0"/>
                  </a:solidFill>
                </a:rPr>
                <a:t>03 </a:t>
              </a:r>
              <a:r>
                <a:rPr lang="tr-TR" sz="1600" b="1" dirty="0">
                  <a:solidFill>
                    <a:srgbClr val="0070C0"/>
                  </a:solidFill>
                </a:rPr>
                <a:t>Proje Teklif Çağrısı</a:t>
              </a:r>
            </a:p>
            <a:p>
              <a:endParaRPr lang="tr-TR" sz="1600" b="1" dirty="0">
                <a:solidFill>
                  <a:srgbClr val="00BAD9"/>
                </a:solidFill>
              </a:endParaRPr>
            </a:p>
          </p:txBody>
        </p:sp>
        <p:cxnSp>
          <p:nvCxnSpPr>
            <p:cNvPr id="25" name="Düz Bağlayıcı 24"/>
            <p:cNvCxnSpPr/>
            <p:nvPr/>
          </p:nvCxnSpPr>
          <p:spPr>
            <a:xfrm>
              <a:off x="271736" y="853160"/>
              <a:ext cx="8332712" cy="0"/>
            </a:xfrm>
            <a:prstGeom prst="line">
              <a:avLst/>
            </a:prstGeom>
          </p:spPr>
          <p:style>
            <a:lnRef idx="1">
              <a:schemeClr val="accent1"/>
            </a:lnRef>
            <a:fillRef idx="0">
              <a:schemeClr val="accent1"/>
            </a:fillRef>
            <a:effectRef idx="0">
              <a:schemeClr val="accent1"/>
            </a:effectRef>
            <a:fontRef idx="minor">
              <a:schemeClr val="tx1"/>
            </a:fontRef>
          </p:style>
        </p:cxnSp>
      </p:grpSp>
      <p:graphicFrame>
        <p:nvGraphicFramePr>
          <p:cNvPr id="27" name="Tablo 26"/>
          <p:cNvGraphicFramePr>
            <a:graphicFrameLocks noGrp="1"/>
          </p:cNvGraphicFramePr>
          <p:nvPr>
            <p:extLst>
              <p:ext uri="{D42A27DB-BD31-4B8C-83A1-F6EECF244321}">
                <p14:modId xmlns:p14="http://schemas.microsoft.com/office/powerpoint/2010/main" val="1953912310"/>
              </p:ext>
            </p:extLst>
          </p:nvPr>
        </p:nvGraphicFramePr>
        <p:xfrm>
          <a:off x="467544" y="1386676"/>
          <a:ext cx="8136904" cy="4693920"/>
        </p:xfrm>
        <a:graphic>
          <a:graphicData uri="http://schemas.openxmlformats.org/drawingml/2006/table">
            <a:tbl>
              <a:tblPr firstRow="1" firstCol="1" bandRow="1"/>
              <a:tblGrid>
                <a:gridCol w="8136904">
                  <a:extLst>
                    <a:ext uri="{9D8B030D-6E8A-4147-A177-3AD203B41FA5}">
                      <a16:colId xmlns:a16="http://schemas.microsoft.com/office/drawing/2014/main" val="20000"/>
                    </a:ext>
                  </a:extLst>
                </a:gridCol>
              </a:tblGrid>
              <a:tr h="4693920">
                <a:tc>
                  <a:txBody>
                    <a:bodyPr/>
                    <a:lstStyle/>
                    <a:p>
                      <a:pPr marL="180975" lvl="0" indent="-180975" algn="just">
                        <a:lnSpc>
                          <a:spcPct val="150000"/>
                        </a:lnSpc>
                        <a:spcAft>
                          <a:spcPts val="0"/>
                        </a:spcAft>
                        <a:buClr>
                          <a:srgbClr val="4BACC6"/>
                        </a:buClr>
                        <a:buSzPct val="125000"/>
                        <a:buFont typeface="Symbol"/>
                        <a:buChar char=""/>
                        <a:tabLst/>
                      </a:pPr>
                      <a:r>
                        <a:rPr lang="tr-TR" sz="2000" kern="1200" dirty="0" smtClean="0">
                          <a:solidFill>
                            <a:schemeClr val="accent1">
                              <a:lumMod val="50000"/>
                            </a:schemeClr>
                          </a:solidFill>
                          <a:latin typeface="Calibri" panose="020F0502020204030204" pitchFamily="34" charset="0"/>
                          <a:ea typeface="+mn-ea"/>
                          <a:cs typeface="+mn-cs"/>
                        </a:rPr>
                        <a:t>KOSGEB Veritabanına kayıtlı ve KOBİ Beyannamesi onaylı işletmeler KOBİ Bilgi Sistemine girerek</a:t>
                      </a:r>
                      <a:r>
                        <a:rPr lang="tr-TR" sz="2000" kern="1200" baseline="0" dirty="0" smtClean="0">
                          <a:solidFill>
                            <a:srgbClr val="7030A0"/>
                          </a:solidFill>
                          <a:latin typeface="Calibri" panose="020F0502020204030204" pitchFamily="34" charset="0"/>
                          <a:ea typeface="+mn-ea"/>
                          <a:cs typeface="+mn-cs"/>
                        </a:rPr>
                        <a:t> </a:t>
                      </a:r>
                      <a:r>
                        <a:rPr lang="tr-TR" sz="2000" kern="1200" dirty="0" smtClean="0">
                          <a:solidFill>
                            <a:schemeClr val="accent1">
                              <a:lumMod val="50000"/>
                            </a:schemeClr>
                          </a:solidFill>
                          <a:latin typeface="Calibri" panose="020F0502020204030204" pitchFamily="34" charset="0"/>
                          <a:ea typeface="+mn-ea"/>
                          <a:cs typeface="+mn-cs"/>
                        </a:rPr>
                        <a:t>başvuru yapabileceklerdir.</a:t>
                      </a:r>
                    </a:p>
                    <a:p>
                      <a:pPr marL="180975" lvl="0" indent="-180975" algn="just">
                        <a:lnSpc>
                          <a:spcPct val="150000"/>
                        </a:lnSpc>
                        <a:spcAft>
                          <a:spcPts val="0"/>
                        </a:spcAft>
                        <a:buClr>
                          <a:srgbClr val="4BACC6"/>
                        </a:buClr>
                        <a:buSzPct val="125000"/>
                        <a:buFont typeface="Symbol"/>
                        <a:buChar char=""/>
                        <a:tabLst/>
                      </a:pPr>
                      <a:r>
                        <a:rPr lang="tr-TR" sz="2000" kern="1200" dirty="0" smtClean="0">
                          <a:solidFill>
                            <a:schemeClr val="accent1">
                              <a:lumMod val="50000"/>
                            </a:schemeClr>
                          </a:solidFill>
                          <a:latin typeface="Calibri" panose="020F0502020204030204" pitchFamily="34" charset="0"/>
                          <a:ea typeface="+mn-ea"/>
                          <a:cs typeface="+mn-cs"/>
                        </a:rPr>
                        <a:t>Başvuru ile ilgili detay bilgiler, başvuru kılavuzu ve proje formatına www.kosgeb.gov.tr adresinden (Destekler</a:t>
                      </a:r>
                      <a:r>
                        <a:rPr lang="tr-TR" sz="2000" kern="1200" baseline="0" dirty="0" smtClean="0">
                          <a:solidFill>
                            <a:schemeClr val="accent1">
                              <a:lumMod val="50000"/>
                            </a:schemeClr>
                          </a:solidFill>
                          <a:latin typeface="Calibri" panose="020F0502020204030204" pitchFamily="34" charset="0"/>
                          <a:ea typeface="+mn-ea"/>
                          <a:cs typeface="+mn-cs"/>
                        </a:rPr>
                        <a:t> / İşletme Geliştirme, Büyüme ve Uluslararasılaşma Destekleri / KOBİGEL Programı Linki)</a:t>
                      </a:r>
                      <a:r>
                        <a:rPr lang="tr-TR" sz="2000" kern="1200" dirty="0" smtClean="0">
                          <a:solidFill>
                            <a:schemeClr val="accent1">
                              <a:lumMod val="50000"/>
                            </a:schemeClr>
                          </a:solidFill>
                          <a:latin typeface="Calibri" panose="020F0502020204030204" pitchFamily="34" charset="0"/>
                          <a:ea typeface="+mn-ea"/>
                          <a:cs typeface="+mn-cs"/>
                        </a:rPr>
                        <a:t> erişilebilecektir. </a:t>
                      </a:r>
                    </a:p>
                    <a:p>
                      <a:pPr marL="180975" lvl="0" indent="-180975" algn="just">
                        <a:lnSpc>
                          <a:spcPct val="150000"/>
                        </a:lnSpc>
                        <a:spcAft>
                          <a:spcPts val="0"/>
                        </a:spcAft>
                        <a:buClr>
                          <a:srgbClr val="4BACC6"/>
                        </a:buClr>
                        <a:buSzPct val="125000"/>
                        <a:buFont typeface="Symbol"/>
                        <a:buChar char=""/>
                        <a:tabLst/>
                      </a:pPr>
                      <a:r>
                        <a:rPr lang="tr-TR" sz="2000" kern="1200" dirty="0" smtClean="0">
                          <a:solidFill>
                            <a:schemeClr val="tx1"/>
                          </a:solidFill>
                          <a:effectLst/>
                          <a:latin typeface="Calibri" panose="020F0502020204030204" pitchFamily="34" charset="0"/>
                          <a:ea typeface="+mn-ea"/>
                          <a:cs typeface="+mn-cs"/>
                        </a:rPr>
                        <a:t> </a:t>
                      </a:r>
                      <a:r>
                        <a:rPr lang="tr-TR" sz="2000" kern="1200" dirty="0" smtClean="0">
                          <a:solidFill>
                            <a:schemeClr val="accent1">
                              <a:lumMod val="50000"/>
                            </a:schemeClr>
                          </a:solidFill>
                          <a:latin typeface="Calibri" panose="020F0502020204030204" pitchFamily="34" charset="0"/>
                          <a:ea typeface="+mn-ea"/>
                          <a:cs typeface="+mn-cs"/>
                        </a:rPr>
                        <a:t>Başvuruda eksik olması halinde </a:t>
                      </a:r>
                      <a:r>
                        <a:rPr lang="tr-TR" sz="2000" kern="1200" dirty="0" smtClean="0">
                          <a:solidFill>
                            <a:srgbClr val="FF0000"/>
                          </a:solidFill>
                          <a:latin typeface="Calibri" panose="020F0502020204030204" pitchFamily="34" charset="0"/>
                          <a:ea typeface="+mn-ea"/>
                          <a:cs typeface="+mn-cs"/>
                        </a:rPr>
                        <a:t>eksiklikler sistem üzerinden bildirilecek </a:t>
                      </a:r>
                      <a:r>
                        <a:rPr lang="tr-TR" sz="2000" kern="1200" dirty="0" smtClean="0">
                          <a:solidFill>
                            <a:schemeClr val="accent1">
                              <a:lumMod val="50000"/>
                            </a:schemeClr>
                          </a:solidFill>
                          <a:latin typeface="Calibri" panose="020F0502020204030204" pitchFamily="34" charset="0"/>
                          <a:ea typeface="+mn-ea"/>
                          <a:cs typeface="+mn-cs"/>
                        </a:rPr>
                        <a:t>ve işletmenin Proje</a:t>
                      </a:r>
                      <a:r>
                        <a:rPr lang="tr-TR" sz="2000" kern="1200" baseline="0" dirty="0" smtClean="0">
                          <a:solidFill>
                            <a:schemeClr val="accent1">
                              <a:lumMod val="50000"/>
                            </a:schemeClr>
                          </a:solidFill>
                          <a:latin typeface="Calibri" panose="020F0502020204030204" pitchFamily="34" charset="0"/>
                          <a:ea typeface="+mn-ea"/>
                          <a:cs typeface="+mn-cs"/>
                        </a:rPr>
                        <a:t> Teklif Çağrısındaki</a:t>
                      </a:r>
                      <a:r>
                        <a:rPr lang="tr-TR" sz="2000" kern="1200" dirty="0" smtClean="0">
                          <a:solidFill>
                            <a:schemeClr val="accent1">
                              <a:lumMod val="50000"/>
                            </a:schemeClr>
                          </a:solidFill>
                          <a:latin typeface="Calibri" panose="020F0502020204030204" pitchFamily="34" charset="0"/>
                          <a:ea typeface="+mn-ea"/>
                          <a:cs typeface="+mn-cs"/>
                        </a:rPr>
                        <a:t> süreç – zaman planında belirtilen süreler dahilinde eksikliklerini gidermesi gerekecektir. Yazılı bildirim yapılmayacak olup, </a:t>
                      </a:r>
                      <a:r>
                        <a:rPr lang="tr-TR" sz="2000" kern="1200" dirty="0" smtClean="0">
                          <a:solidFill>
                            <a:srgbClr val="FF0000"/>
                          </a:solidFill>
                          <a:latin typeface="Calibri" panose="020F0502020204030204" pitchFamily="34" charset="0"/>
                          <a:ea typeface="+mn-ea"/>
                          <a:cs typeface="+mn-cs"/>
                        </a:rPr>
                        <a:t>sistem üzerinden yapılacak bildirimlerin takip yükümlüğü tümüyle başvuru sahibine aittir</a:t>
                      </a:r>
                      <a:r>
                        <a:rPr lang="tr-TR" sz="2000" kern="1200" dirty="0" smtClean="0">
                          <a:solidFill>
                            <a:schemeClr val="accent1">
                              <a:lumMod val="50000"/>
                            </a:schemeClr>
                          </a:solidFill>
                          <a:latin typeface="Calibri" panose="020F0502020204030204" pitchFamily="34" charset="0"/>
                          <a:ea typeface="+mn-ea"/>
                          <a:cs typeface="+mn-cs"/>
                        </a:rPr>
                        <a:t>. </a:t>
                      </a:r>
                    </a:p>
                  </a:txBody>
                  <a:tcPr marL="68580" marR="6858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tcPr>
                </a:tc>
                <a:extLst>
                  <a:ext uri="{0D108BD9-81ED-4DB2-BD59-A6C34878D82A}">
                    <a16:rowId xmlns:a16="http://schemas.microsoft.com/office/drawing/2014/main" val="10000"/>
                  </a:ext>
                </a:extLst>
              </a:tr>
            </a:tbl>
          </a:graphicData>
        </a:graphic>
      </p:graphicFrame>
      <p:sp>
        <p:nvSpPr>
          <p:cNvPr id="10" name="Köşeli Çift Ayraç 9"/>
          <p:cNvSpPr/>
          <p:nvPr/>
        </p:nvSpPr>
        <p:spPr>
          <a:xfrm>
            <a:off x="316836" y="774176"/>
            <a:ext cx="510749" cy="548172"/>
          </a:xfrm>
          <a:prstGeom prst="chevron">
            <a:avLst>
              <a:gd name="adj" fmla="val 40174"/>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tr-TR">
              <a:noFill/>
            </a:endParaRPr>
          </a:p>
        </p:txBody>
      </p:sp>
      <p:graphicFrame>
        <p:nvGraphicFramePr>
          <p:cNvPr id="11" name="Tablo 10"/>
          <p:cNvGraphicFramePr>
            <a:graphicFrameLocks noGrp="1"/>
          </p:cNvGraphicFramePr>
          <p:nvPr>
            <p:extLst/>
          </p:nvPr>
        </p:nvGraphicFramePr>
        <p:xfrm>
          <a:off x="1040599" y="824012"/>
          <a:ext cx="7992888" cy="456862"/>
        </p:xfrm>
        <a:graphic>
          <a:graphicData uri="http://schemas.openxmlformats.org/drawingml/2006/table">
            <a:tbl>
              <a:tblPr firstRow="1" bandRow="1">
                <a:tableStyleId>{5C22544A-7EE6-4342-B048-85BDC9FD1C3A}</a:tableStyleId>
              </a:tblPr>
              <a:tblGrid>
                <a:gridCol w="7992888">
                  <a:extLst>
                    <a:ext uri="{9D8B030D-6E8A-4147-A177-3AD203B41FA5}">
                      <a16:colId xmlns:a16="http://schemas.microsoft.com/office/drawing/2014/main" val="20000"/>
                    </a:ext>
                  </a:extLst>
                </a:gridCol>
              </a:tblGrid>
              <a:tr h="404520">
                <a:tc>
                  <a:txBody>
                    <a:bodyPr/>
                    <a:lstStyle/>
                    <a:p>
                      <a:pPr fontAlgn="base">
                        <a:spcBef>
                          <a:spcPct val="0"/>
                        </a:spcBef>
                        <a:spcAft>
                          <a:spcPct val="0"/>
                        </a:spcAft>
                        <a:buClr>
                          <a:srgbClr val="52AADF"/>
                        </a:buClr>
                      </a:pPr>
                      <a:r>
                        <a:rPr lang="tr-TR" sz="2400" b="1" dirty="0" smtClean="0">
                          <a:solidFill>
                            <a:srgbClr val="FF0000"/>
                          </a:solidFill>
                          <a:latin typeface="Calibri" pitchFamily="34" charset="0"/>
                          <a:ea typeface="ヒラギノ角ゴ Pro W3" pitchFamily="1" charset="-128"/>
                        </a:rPr>
                        <a:t>KOBİGEL Proje Başvuru Yeri</a:t>
                      </a:r>
                      <a:endParaRPr lang="tr-TR" sz="2400" dirty="0">
                        <a:solidFill>
                          <a:srgbClr val="5994CE"/>
                        </a:solidFill>
                        <a:latin typeface="Calibri" pitchFamily="34" charset="0"/>
                        <a:ea typeface="ヒラギノ角ゴ Pro W3" pitchFamily="1" charset="-128"/>
                      </a:endParaRPr>
                    </a:p>
                  </a:txBody>
                  <a:tcPr marT="45551" marB="4555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2" name="Slayt Numarası Yer Tutucusu 1"/>
          <p:cNvSpPr txBox="1">
            <a:spLocks/>
          </p:cNvSpPr>
          <p:nvPr/>
        </p:nvSpPr>
        <p:spPr>
          <a:xfrm>
            <a:off x="6372225" y="6456811"/>
            <a:ext cx="2133600" cy="362508"/>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solidFill>
                <a:latin typeface="+mn-lt"/>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a:defRPr/>
            </a:pPr>
            <a:fld id="{FF16F97C-866D-4F85-A1F6-DDF39F62CB6A}" type="slidenum">
              <a:rPr lang="en-CA" smtClean="0">
                <a:latin typeface="Calibri" panose="020F0502020204030204" pitchFamily="34" charset="0"/>
              </a:rPr>
              <a:pPr>
                <a:defRPr/>
              </a:pPr>
              <a:t>20</a:t>
            </a:fld>
            <a:endParaRPr lang="en-CA" dirty="0">
              <a:latin typeface="Calibri" panose="020F0502020204030204" pitchFamily="34" charset="0"/>
            </a:endParaRPr>
          </a:p>
        </p:txBody>
      </p:sp>
    </p:spTree>
    <p:extLst>
      <p:ext uri="{BB962C8B-B14F-4D97-AF65-F5344CB8AC3E}">
        <p14:creationId xmlns:p14="http://schemas.microsoft.com/office/powerpoint/2010/main" val="3624185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o 11"/>
          <p:cNvGraphicFramePr>
            <a:graphicFrameLocks noGrp="1"/>
          </p:cNvGraphicFramePr>
          <p:nvPr>
            <p:extLst>
              <p:ext uri="{D42A27DB-BD31-4B8C-83A1-F6EECF244321}">
                <p14:modId xmlns:p14="http://schemas.microsoft.com/office/powerpoint/2010/main" val="3079036425"/>
              </p:ext>
            </p:extLst>
          </p:nvPr>
        </p:nvGraphicFramePr>
        <p:xfrm>
          <a:off x="271736" y="702528"/>
          <a:ext cx="8745490" cy="5335728"/>
        </p:xfrm>
        <a:graphic>
          <a:graphicData uri="http://schemas.openxmlformats.org/drawingml/2006/table">
            <a:tbl>
              <a:tblPr firstRow="1" firstCol="1" bandRow="1"/>
              <a:tblGrid>
                <a:gridCol w="2480794">
                  <a:extLst>
                    <a:ext uri="{9D8B030D-6E8A-4147-A177-3AD203B41FA5}">
                      <a16:colId xmlns:a16="http://schemas.microsoft.com/office/drawing/2014/main" val="20000"/>
                    </a:ext>
                  </a:extLst>
                </a:gridCol>
                <a:gridCol w="2948702">
                  <a:extLst>
                    <a:ext uri="{9D8B030D-6E8A-4147-A177-3AD203B41FA5}">
                      <a16:colId xmlns:a16="http://schemas.microsoft.com/office/drawing/2014/main" val="20001"/>
                    </a:ext>
                  </a:extLst>
                </a:gridCol>
                <a:gridCol w="3315994">
                  <a:extLst>
                    <a:ext uri="{9D8B030D-6E8A-4147-A177-3AD203B41FA5}">
                      <a16:colId xmlns:a16="http://schemas.microsoft.com/office/drawing/2014/main" val="20002"/>
                    </a:ext>
                  </a:extLst>
                </a:gridCol>
              </a:tblGrid>
              <a:tr h="297423">
                <a:tc gridSpan="2">
                  <a:txBody>
                    <a:bodyPr/>
                    <a:lstStyle/>
                    <a:p>
                      <a:pPr>
                        <a:spcAft>
                          <a:spcPts val="0"/>
                        </a:spcAft>
                      </a:pPr>
                      <a:r>
                        <a:rPr lang="tr-TR" sz="2200" b="1" dirty="0" smtClean="0">
                          <a:solidFill>
                            <a:srgbClr val="FFFFFF"/>
                          </a:solidFill>
                          <a:effectLst/>
                          <a:latin typeface="Calibri" panose="020F0502020204030204" pitchFamily="34" charset="0"/>
                          <a:ea typeface="Cambria"/>
                        </a:rPr>
                        <a:t>Süreç – Zaman Planı</a:t>
                      </a:r>
                      <a:endParaRPr lang="tr-TR" sz="2200" dirty="0">
                        <a:effectLst/>
                        <a:latin typeface="Calibri" panose="020F0502020204030204" pitchFamily="34" charset="0"/>
                        <a:ea typeface="Times New Roman"/>
                      </a:endParaRPr>
                    </a:p>
                  </a:txBody>
                  <a:tcPr marL="68580" marR="68580" marT="0" marB="0">
                    <a:lnL>
                      <a:noFill/>
                    </a:lnL>
                    <a:lnR>
                      <a:noFill/>
                    </a:lnR>
                    <a:lnT>
                      <a:noFill/>
                    </a:lnT>
                    <a:lnB>
                      <a:noFill/>
                    </a:lnB>
                    <a:solidFill>
                      <a:srgbClr val="4BACC6"/>
                    </a:solidFill>
                  </a:tcPr>
                </a:tc>
                <a:tc hMerge="1">
                  <a:txBody>
                    <a:bodyPr/>
                    <a:lstStyle/>
                    <a:p>
                      <a:endParaRPr lang="tr-TR"/>
                    </a:p>
                  </a:txBody>
                  <a:tcPr/>
                </a:tc>
                <a:tc>
                  <a:txBody>
                    <a:bodyPr/>
                    <a:lstStyle/>
                    <a:p>
                      <a:pPr>
                        <a:spcAft>
                          <a:spcPts val="0"/>
                        </a:spcAft>
                      </a:pPr>
                      <a:r>
                        <a:rPr lang="tr-TR" sz="2200">
                          <a:effectLst/>
                          <a:latin typeface="Times New Roman"/>
                          <a:ea typeface="Cambria"/>
                        </a:rPr>
                        <a:t> </a:t>
                      </a:r>
                      <a:endParaRPr lang="tr-TR" sz="2200">
                        <a:effectLst/>
                        <a:latin typeface="Times New Roman"/>
                        <a:ea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0"/>
                  </a:ext>
                </a:extLst>
              </a:tr>
              <a:tr h="135192">
                <a:tc gridSpan="3">
                  <a:txBody>
                    <a:bodyPr/>
                    <a:lstStyle/>
                    <a:p>
                      <a:pPr algn="just">
                        <a:spcAft>
                          <a:spcPts val="0"/>
                        </a:spcAft>
                      </a:pPr>
                      <a:endParaRPr lang="tr-TR" sz="300" dirty="0">
                        <a:effectLst/>
                        <a:latin typeface="Calibri" panose="020F0502020204030204" pitchFamily="34" charset="0"/>
                        <a:ea typeface="Times New Roman"/>
                      </a:endParaRPr>
                    </a:p>
                  </a:txBody>
                  <a:tcPr marL="68580" marR="68580" marT="0" marB="0">
                    <a:lnL>
                      <a:noFill/>
                    </a:lnL>
                    <a:lnR>
                      <a:noFill/>
                    </a:lnR>
                    <a:lnT>
                      <a:noFill/>
                    </a:lnT>
                    <a:lnB w="12700"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1"/>
                  </a:ext>
                </a:extLst>
              </a:tr>
              <a:tr h="1041696">
                <a:tc>
                  <a:txBody>
                    <a:bodyPr/>
                    <a:lstStyle/>
                    <a:p>
                      <a:pPr marL="0" indent="0" algn="l">
                        <a:spcAft>
                          <a:spcPts val="0"/>
                        </a:spcAft>
                      </a:pPr>
                      <a:r>
                        <a:rPr lang="tr-TR" sz="2000" dirty="0" smtClean="0">
                          <a:solidFill>
                            <a:schemeClr val="bg1"/>
                          </a:solidFill>
                          <a:effectLst/>
                          <a:latin typeface="Calibri" panose="020F0502020204030204" pitchFamily="34" charset="0"/>
                          <a:ea typeface="Cambria"/>
                        </a:rPr>
                        <a:t>Proje başvurusu</a:t>
                      </a:r>
                      <a:endParaRPr lang="tr-TR" sz="2000" dirty="0">
                        <a:solidFill>
                          <a:schemeClr val="bg1"/>
                        </a:solidFill>
                        <a:effectLst/>
                        <a:latin typeface="Calibri" panose="020F0502020204030204" pitchFamily="34" charset="0"/>
                        <a:ea typeface="Times New Roman"/>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ACC6"/>
                    </a:solidFill>
                  </a:tcPr>
                </a:tc>
                <a:tc gridSpan="2">
                  <a:txBody>
                    <a:bodyPr/>
                    <a:lstStyle/>
                    <a:p>
                      <a:pPr marL="0" lvl="0" indent="0">
                        <a:buFont typeface="Arial" panose="020B0604020202020204" pitchFamily="34" charset="0"/>
                        <a:buNone/>
                        <a:tabLst>
                          <a:tab pos="85725" algn="l"/>
                        </a:tabLst>
                      </a:pPr>
                      <a:r>
                        <a:rPr lang="fi-FI" sz="1600" strike="noStrike" kern="1200" dirty="0" smtClean="0">
                          <a:solidFill>
                            <a:srgbClr val="FF0000"/>
                          </a:solidFill>
                          <a:latin typeface="Calibri" panose="020F0502020204030204" pitchFamily="34" charset="0"/>
                          <a:ea typeface="+mn-ea"/>
                          <a:cs typeface="+mn-cs"/>
                        </a:rPr>
                        <a:t>1</a:t>
                      </a:r>
                      <a:r>
                        <a:rPr lang="tr-TR" sz="1600" strike="noStrike" kern="1200" dirty="0" smtClean="0">
                          <a:solidFill>
                            <a:srgbClr val="FF0000"/>
                          </a:solidFill>
                          <a:latin typeface="Calibri" panose="020F0502020204030204" pitchFamily="34" charset="0"/>
                          <a:ea typeface="+mn-ea"/>
                          <a:cs typeface="+mn-cs"/>
                        </a:rPr>
                        <a:t>3</a:t>
                      </a:r>
                      <a:r>
                        <a:rPr lang="fi-FI" sz="1600" strike="noStrike" kern="1200" dirty="0" smtClean="0">
                          <a:solidFill>
                            <a:srgbClr val="FF0000"/>
                          </a:solidFill>
                          <a:latin typeface="Calibri" panose="020F0502020204030204" pitchFamily="34" charset="0"/>
                          <a:ea typeface="+mn-ea"/>
                          <a:cs typeface="+mn-cs"/>
                        </a:rPr>
                        <a:t> Aralık 2022 – 1</a:t>
                      </a:r>
                      <a:r>
                        <a:rPr lang="tr-TR" sz="1600" strike="noStrike" kern="1200" dirty="0" smtClean="0">
                          <a:solidFill>
                            <a:srgbClr val="FF0000"/>
                          </a:solidFill>
                          <a:latin typeface="Calibri" panose="020F0502020204030204" pitchFamily="34" charset="0"/>
                          <a:ea typeface="+mn-ea"/>
                          <a:cs typeface="+mn-cs"/>
                        </a:rPr>
                        <a:t>1</a:t>
                      </a:r>
                      <a:r>
                        <a:rPr lang="fi-FI" sz="1600" strike="noStrike" kern="1200" dirty="0" smtClean="0">
                          <a:solidFill>
                            <a:srgbClr val="FF0000"/>
                          </a:solidFill>
                          <a:latin typeface="Calibri" panose="020F0502020204030204" pitchFamily="34" charset="0"/>
                          <a:ea typeface="+mn-ea"/>
                          <a:cs typeface="+mn-cs"/>
                        </a:rPr>
                        <a:t> Ocak 2023</a:t>
                      </a:r>
                      <a:endParaRPr lang="tr-TR" sz="1600" strike="noStrike" kern="1200" dirty="0" smtClean="0">
                        <a:solidFill>
                          <a:srgbClr val="FF0000"/>
                        </a:solidFill>
                        <a:latin typeface="Calibri" panose="020F0502020204030204" pitchFamily="34" charset="0"/>
                        <a:ea typeface="+mn-ea"/>
                        <a:cs typeface="+mn-cs"/>
                      </a:endParaRPr>
                    </a:p>
                    <a:p>
                      <a:pPr marL="0" lvl="0" indent="0">
                        <a:buFont typeface="Arial" panose="020B0604020202020204" pitchFamily="34" charset="0"/>
                        <a:buNone/>
                        <a:tabLst>
                          <a:tab pos="85725" algn="l"/>
                        </a:tabLst>
                      </a:pPr>
                      <a:r>
                        <a:rPr lang="tr-TR" sz="1600" strike="noStrike" kern="1200" dirty="0" smtClean="0">
                          <a:solidFill>
                            <a:schemeClr val="accent1">
                              <a:lumMod val="50000"/>
                            </a:schemeClr>
                          </a:solidFill>
                          <a:latin typeface="Calibri" panose="020F0502020204030204" pitchFamily="34" charset="0"/>
                          <a:ea typeface="+mn-ea"/>
                          <a:cs typeface="+mn-cs"/>
                        </a:rPr>
                        <a:t>Son Başvuru Tarihi: </a:t>
                      </a:r>
                      <a:r>
                        <a:rPr lang="fi-FI" sz="1600" strike="noStrike" kern="1200" dirty="0" smtClean="0">
                          <a:solidFill>
                            <a:srgbClr val="FF0000"/>
                          </a:solidFill>
                          <a:latin typeface="Calibri" panose="020F0502020204030204" pitchFamily="34" charset="0"/>
                          <a:ea typeface="+mn-ea"/>
                          <a:cs typeface="+mn-cs"/>
                        </a:rPr>
                        <a:t>1</a:t>
                      </a:r>
                      <a:r>
                        <a:rPr lang="tr-TR" sz="1600" strike="noStrike" kern="1200" dirty="0" smtClean="0">
                          <a:solidFill>
                            <a:srgbClr val="FF0000"/>
                          </a:solidFill>
                          <a:latin typeface="Calibri" panose="020F0502020204030204" pitchFamily="34" charset="0"/>
                          <a:ea typeface="+mn-ea"/>
                          <a:cs typeface="+mn-cs"/>
                        </a:rPr>
                        <a:t>1</a:t>
                      </a:r>
                      <a:r>
                        <a:rPr lang="fi-FI" sz="1600" strike="noStrike" kern="1200" dirty="0" smtClean="0">
                          <a:solidFill>
                            <a:srgbClr val="FF0000"/>
                          </a:solidFill>
                          <a:latin typeface="Calibri" panose="020F0502020204030204" pitchFamily="34" charset="0"/>
                          <a:ea typeface="+mn-ea"/>
                          <a:cs typeface="+mn-cs"/>
                        </a:rPr>
                        <a:t> Ocak 2023</a:t>
                      </a:r>
                      <a:r>
                        <a:rPr lang="tr-TR" sz="1600" strike="noStrike" kern="1200" dirty="0" smtClean="0">
                          <a:solidFill>
                            <a:schemeClr val="accent1">
                              <a:lumMod val="50000"/>
                            </a:schemeClr>
                          </a:solidFill>
                          <a:latin typeface="Calibri" panose="020F0502020204030204" pitchFamily="34" charset="0"/>
                          <a:ea typeface="+mn-ea"/>
                          <a:cs typeface="+mn-cs"/>
                        </a:rPr>
                        <a:t>, Saat: </a:t>
                      </a:r>
                      <a:r>
                        <a:rPr lang="tr-TR" sz="1600" strike="noStrike" kern="1200" dirty="0" smtClean="0">
                          <a:solidFill>
                            <a:srgbClr val="FF0000"/>
                          </a:solidFill>
                          <a:latin typeface="Calibri" panose="020F0502020204030204" pitchFamily="34" charset="0"/>
                          <a:ea typeface="+mn-ea"/>
                          <a:cs typeface="+mn-cs"/>
                        </a:rPr>
                        <a:t>23:59</a:t>
                      </a:r>
                    </a:p>
                    <a:p>
                      <a:pPr marL="0" lvl="0" indent="0">
                        <a:buFont typeface="Arial" panose="020B0604020202020204" pitchFamily="34" charset="0"/>
                        <a:buNone/>
                        <a:tabLst>
                          <a:tab pos="85725" algn="l"/>
                        </a:tabLst>
                      </a:pPr>
                      <a:r>
                        <a:rPr lang="tr-TR" sz="1600" strike="noStrike" kern="1200" dirty="0" smtClean="0">
                          <a:solidFill>
                            <a:schemeClr val="accent1">
                              <a:lumMod val="50000"/>
                            </a:schemeClr>
                          </a:solidFill>
                          <a:latin typeface="Calibri" panose="020F0502020204030204" pitchFamily="34" charset="0"/>
                          <a:ea typeface="+mn-ea"/>
                          <a:cs typeface="+mn-cs"/>
                        </a:rPr>
                        <a:t>Bu tarih ve saate kadar başvuru sahibi tarafından sistem üzerinden onaylanmayan projeler değerlendirmeye alınmayacaktır.</a:t>
                      </a:r>
                    </a:p>
                  </a:txBody>
                  <a:tcPr marL="68580" marR="6858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10002"/>
                  </a:ext>
                </a:extLst>
              </a:tr>
              <a:tr h="299160">
                <a:tc rowSpan="3">
                  <a:txBody>
                    <a:bodyPr/>
                    <a:lstStyle/>
                    <a:p>
                      <a:pPr marL="0" indent="0" algn="l">
                        <a:spcAft>
                          <a:spcPts val="0"/>
                        </a:spcAft>
                      </a:pPr>
                      <a:r>
                        <a:rPr lang="tr-TR" sz="2000" kern="1200" dirty="0" smtClean="0">
                          <a:solidFill>
                            <a:schemeClr val="bg1"/>
                          </a:solidFill>
                          <a:effectLst/>
                          <a:latin typeface="Calibri" panose="020F0502020204030204" pitchFamily="34" charset="0"/>
                          <a:ea typeface="Cambria"/>
                          <a:cs typeface="+mn-cs"/>
                        </a:rPr>
                        <a:t>Kontrol süreci</a:t>
                      </a:r>
                      <a:endParaRPr lang="tr-TR" sz="2000" kern="1200" dirty="0">
                        <a:solidFill>
                          <a:schemeClr val="bg1"/>
                        </a:solidFill>
                        <a:effectLst/>
                        <a:latin typeface="Calibri" panose="020F0502020204030204" pitchFamily="34" charset="0"/>
                        <a:ea typeface="Cambria"/>
                        <a:cs typeface="+mn-cs"/>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ACC6"/>
                    </a:solidFill>
                  </a:tcPr>
                </a:tc>
                <a:tc gridSpan="2">
                  <a:txBody>
                    <a:bodyPr/>
                    <a:lstStyle/>
                    <a:p>
                      <a:pPr marL="0" lvl="0" indent="0">
                        <a:buFont typeface="Arial" panose="020B0604020202020204" pitchFamily="34" charset="0"/>
                        <a:buNone/>
                        <a:tabLst>
                          <a:tab pos="85725" algn="l"/>
                        </a:tabLst>
                      </a:pPr>
                      <a:r>
                        <a:rPr lang="tr-TR" sz="1600" strike="noStrike" kern="1200" dirty="0" smtClean="0">
                          <a:solidFill>
                            <a:schemeClr val="accent1">
                              <a:lumMod val="50000"/>
                            </a:schemeClr>
                          </a:solidFill>
                          <a:latin typeface="Calibri" panose="020F0502020204030204" pitchFamily="34" charset="0"/>
                          <a:ea typeface="+mn-ea"/>
                          <a:cs typeface="+mn-cs"/>
                        </a:rPr>
                        <a:t>İlk kontrol: 12 – 19 Ocak 2023 (6 iş günü)</a:t>
                      </a: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10003"/>
                  </a:ext>
                </a:extLst>
              </a:tr>
              <a:tr h="299160">
                <a:tc vMerge="1">
                  <a:txBody>
                    <a:bodyPr/>
                    <a:lstStyle/>
                    <a:p>
                      <a:pPr marL="0" indent="0" algn="l">
                        <a:spcAft>
                          <a:spcPts val="0"/>
                        </a:spcAft>
                      </a:pPr>
                      <a:endParaRPr lang="tr-TR" sz="2200" dirty="0">
                        <a:effectLst/>
                        <a:latin typeface="Calibri" panose="020F0502020204030204" pitchFamily="34" charset="0"/>
                        <a:ea typeface="Times New Roman"/>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ACC6"/>
                    </a:solidFill>
                  </a:tcPr>
                </a:tc>
                <a:tc gridSpan="2">
                  <a:txBody>
                    <a:bodyPr/>
                    <a:lstStyle/>
                    <a:p>
                      <a:pPr marL="0" lvl="0" indent="0">
                        <a:buFont typeface="Arial" panose="020B0604020202020204" pitchFamily="34" charset="0"/>
                        <a:buNone/>
                        <a:tabLst>
                          <a:tab pos="85725" algn="l"/>
                        </a:tabLst>
                      </a:pPr>
                      <a:r>
                        <a:rPr lang="tr-TR" sz="1600" strike="noStrike" kern="1200" dirty="0" smtClean="0">
                          <a:solidFill>
                            <a:schemeClr val="accent1">
                              <a:lumMod val="50000"/>
                            </a:schemeClr>
                          </a:solidFill>
                          <a:latin typeface="Calibri" panose="020F0502020204030204" pitchFamily="34" charset="0"/>
                          <a:ea typeface="+mn-ea"/>
                          <a:cs typeface="+mn-cs"/>
                        </a:rPr>
                        <a:t>İşletme düzeltme ve varsa itiraz: </a:t>
                      </a:r>
                      <a:r>
                        <a:rPr lang="es-ES" sz="1600" strike="noStrike" kern="1200" dirty="0" smtClean="0">
                          <a:solidFill>
                            <a:schemeClr val="accent1">
                              <a:lumMod val="50000"/>
                            </a:schemeClr>
                          </a:solidFill>
                          <a:latin typeface="Calibri" panose="020F0502020204030204" pitchFamily="34" charset="0"/>
                          <a:ea typeface="+mn-ea"/>
                          <a:cs typeface="+mn-cs"/>
                        </a:rPr>
                        <a:t>20 – 26 Ocak 2023 (5 iş günü) </a:t>
                      </a:r>
                      <a:endParaRPr lang="tr-TR" sz="1600" strike="noStrike" kern="1200" dirty="0" smtClean="0">
                        <a:solidFill>
                          <a:schemeClr val="accent1">
                            <a:lumMod val="50000"/>
                          </a:schemeClr>
                        </a:solidFill>
                        <a:latin typeface="Calibri" panose="020F0502020204030204"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10004"/>
                  </a:ext>
                </a:extLst>
              </a:tr>
              <a:tr h="299160">
                <a:tc vMerge="1">
                  <a:txBody>
                    <a:bodyPr/>
                    <a:lstStyle/>
                    <a:p>
                      <a:pPr marL="0" indent="0" algn="l">
                        <a:spcAft>
                          <a:spcPts val="0"/>
                        </a:spcAft>
                      </a:pPr>
                      <a:endParaRPr lang="tr-TR" sz="2200" dirty="0">
                        <a:effectLst/>
                        <a:latin typeface="Calibri" panose="020F0502020204030204" pitchFamily="34" charset="0"/>
                        <a:ea typeface="Times New Roman"/>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ACC6"/>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85725" algn="l"/>
                        </a:tabLst>
                        <a:defRPr/>
                      </a:pPr>
                      <a:r>
                        <a:rPr lang="tr-TR" sz="1600" strike="noStrike" kern="1200" dirty="0" smtClean="0">
                          <a:solidFill>
                            <a:schemeClr val="accent1">
                              <a:lumMod val="50000"/>
                            </a:schemeClr>
                          </a:solidFill>
                          <a:latin typeface="Calibri" panose="020F0502020204030204" pitchFamily="34" charset="0"/>
                          <a:ea typeface="+mn-ea"/>
                          <a:cs typeface="+mn-cs"/>
                        </a:rPr>
                        <a:t>KOSGEB son kontrol: 27 Ocak – 02 Şubat 2023 (5 iş günü)</a:t>
                      </a:r>
                    </a:p>
                  </a:txBody>
                  <a:tcPr marL="68580" marR="6858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dirty="0"/>
                    </a:p>
                  </a:txBody>
                  <a:tcPr/>
                </a:tc>
                <a:extLst>
                  <a:ext uri="{0D108BD9-81ED-4DB2-BD59-A6C34878D82A}">
                    <a16:rowId xmlns:a16="http://schemas.microsoft.com/office/drawing/2014/main" val="10005"/>
                  </a:ext>
                </a:extLst>
              </a:tr>
              <a:tr h="4259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2000" kern="1200" dirty="0" smtClean="0">
                          <a:solidFill>
                            <a:schemeClr val="bg1"/>
                          </a:solidFill>
                          <a:effectLst/>
                          <a:latin typeface="Calibri" panose="020F0502020204030204" pitchFamily="34" charset="0"/>
                          <a:ea typeface="Cambria"/>
                          <a:cs typeface="+mn-cs"/>
                        </a:rPr>
                        <a:t>KOBİ Bilgi Sistemi değerlendirmesi</a:t>
                      </a:r>
                      <a:endParaRPr lang="tr-TR" sz="2000" kern="1200" dirty="0" smtClean="0">
                        <a:solidFill>
                          <a:schemeClr val="bg1"/>
                        </a:solidFill>
                        <a:effectLst/>
                        <a:latin typeface="Calibri" panose="020F0502020204030204" pitchFamily="34" charset="0"/>
                        <a:ea typeface="Cambri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it-IT" sz="2000" kern="1200" dirty="0" smtClean="0">
                          <a:solidFill>
                            <a:schemeClr val="bg1"/>
                          </a:solidFill>
                          <a:effectLst/>
                          <a:latin typeface="Calibri" panose="020F0502020204030204" pitchFamily="34" charset="0"/>
                          <a:ea typeface="Cambria"/>
                          <a:cs typeface="+mn-cs"/>
                        </a:rPr>
                        <a:t>(1. Aşama)</a:t>
                      </a:r>
                      <a:endParaRPr lang="tr-TR" sz="2200" dirty="0">
                        <a:solidFill>
                          <a:schemeClr val="bg1"/>
                        </a:solidFill>
                        <a:effectLst/>
                        <a:latin typeface="Calibri" panose="020F0502020204030204" pitchFamily="34" charset="0"/>
                        <a:ea typeface="Times New Roman"/>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ACC6"/>
                    </a:solidFill>
                  </a:tcPr>
                </a:tc>
                <a:tc gridSpan="2">
                  <a:txBody>
                    <a:bodyPr/>
                    <a:lstStyle/>
                    <a:p>
                      <a:pPr marL="0" lvl="0" indent="0">
                        <a:buFont typeface="Arial" panose="020B0604020202020204" pitchFamily="34" charset="0"/>
                        <a:buNone/>
                        <a:tabLst>
                          <a:tab pos="85725" algn="l"/>
                        </a:tabLst>
                      </a:pPr>
                      <a:r>
                        <a:rPr lang="tr-TR" sz="1600" strike="noStrike" kern="1200" dirty="0" smtClean="0">
                          <a:solidFill>
                            <a:srgbClr val="FF0000"/>
                          </a:solidFill>
                          <a:latin typeface="Calibri" panose="020F0502020204030204" pitchFamily="34" charset="0"/>
                          <a:ea typeface="+mn-ea"/>
                          <a:cs typeface="+mn-cs"/>
                        </a:rPr>
                        <a:t>03 – 07 Şubat 2023 (3 iş günü)</a:t>
                      </a:r>
                    </a:p>
                    <a:p>
                      <a:pPr marL="0" lvl="0" indent="0">
                        <a:buFont typeface="Arial" panose="020B0604020202020204" pitchFamily="34" charset="0"/>
                        <a:buNone/>
                        <a:tabLst>
                          <a:tab pos="85725" algn="l"/>
                        </a:tabLst>
                      </a:pPr>
                      <a:endParaRPr lang="tr-TR" sz="1600" strike="noStrike" kern="1200" dirty="0" smtClean="0">
                        <a:solidFill>
                          <a:srgbClr val="FF0000"/>
                        </a:solidFill>
                        <a:latin typeface="Calibri" panose="020F0502020204030204" pitchFamily="34" charset="0"/>
                        <a:ea typeface="+mn-ea"/>
                        <a:cs typeface="+mn-cs"/>
                      </a:endParaRPr>
                    </a:p>
                    <a:p>
                      <a:pPr marL="0" lvl="0" indent="0">
                        <a:buFont typeface="Arial" panose="020B0604020202020204" pitchFamily="34" charset="0"/>
                        <a:buNone/>
                        <a:tabLst>
                          <a:tab pos="85725" algn="l"/>
                        </a:tabLst>
                      </a:pPr>
                      <a:r>
                        <a:rPr lang="tr-TR" sz="1600" strike="noStrike" kern="1200" dirty="0" smtClean="0">
                          <a:solidFill>
                            <a:schemeClr val="accent1">
                              <a:lumMod val="50000"/>
                            </a:schemeClr>
                          </a:solidFill>
                          <a:latin typeface="Calibri" panose="020F0502020204030204" pitchFamily="34" charset="0"/>
                          <a:ea typeface="+mn-ea"/>
                          <a:cs typeface="+mn-cs"/>
                        </a:rPr>
                        <a:t>Belirlenen kontenjan dışında kalan projeler bu aşamada elenecektir.</a:t>
                      </a:r>
                    </a:p>
                  </a:txBody>
                  <a:tcPr marL="68580" marR="6858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10006"/>
                  </a:ext>
                </a:extLst>
              </a:tr>
              <a:tr h="10972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kern="1200" dirty="0" smtClean="0">
                          <a:solidFill>
                            <a:schemeClr val="bg1"/>
                          </a:solidFill>
                          <a:effectLst/>
                          <a:latin typeface="Calibri" panose="020F0502020204030204" pitchFamily="34" charset="0"/>
                          <a:ea typeface="Cambria"/>
                          <a:cs typeface="+mn-cs"/>
                        </a:rPr>
                        <a:t>Kurul değerlendirmesi (2. Aşama</a:t>
                      </a:r>
                      <a:endParaRPr lang="tr-TR" sz="2000" kern="1200" dirty="0">
                        <a:solidFill>
                          <a:schemeClr val="bg1"/>
                        </a:solidFill>
                        <a:effectLst/>
                        <a:latin typeface="Calibri" panose="020F0502020204030204" pitchFamily="34" charset="0"/>
                        <a:ea typeface="Cambria"/>
                        <a:cs typeface="+mn-cs"/>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ACC6"/>
                    </a:solidFill>
                  </a:tcPr>
                </a:tc>
                <a:tc gridSpan="2">
                  <a:txBody>
                    <a:bodyPr/>
                    <a:lstStyle/>
                    <a:p>
                      <a:pPr marL="0" lvl="0" indent="0">
                        <a:buFont typeface="Arial" panose="020B0604020202020204" pitchFamily="34" charset="0"/>
                        <a:buNone/>
                        <a:tabLst>
                          <a:tab pos="85725" algn="l"/>
                        </a:tabLst>
                      </a:pPr>
                      <a:r>
                        <a:rPr lang="tr-TR" sz="1600" strike="noStrike" kern="1200" dirty="0" smtClean="0">
                          <a:solidFill>
                            <a:srgbClr val="FF0000"/>
                          </a:solidFill>
                          <a:latin typeface="Calibri" panose="020F0502020204030204" pitchFamily="34" charset="0"/>
                          <a:ea typeface="+mn-ea"/>
                          <a:cs typeface="+mn-cs"/>
                        </a:rPr>
                        <a:t>18 Şubat – 07 Mart 2023 (12 iş günü)</a:t>
                      </a:r>
                      <a:endParaRPr lang="tr-TR" sz="1600" strike="noStrike" kern="1200" dirty="0" smtClean="0">
                        <a:solidFill>
                          <a:schemeClr val="accent1">
                            <a:lumMod val="50000"/>
                          </a:schemeClr>
                        </a:solidFill>
                        <a:latin typeface="Calibri" panose="020F0502020204030204" pitchFamily="34" charset="0"/>
                        <a:ea typeface="+mn-ea"/>
                        <a:cs typeface="+mn-cs"/>
                      </a:endParaRPr>
                    </a:p>
                    <a:p>
                      <a:pPr marL="0" lvl="0" indent="0">
                        <a:buFont typeface="Arial" panose="020B0604020202020204" pitchFamily="34" charset="0"/>
                        <a:buNone/>
                        <a:tabLst>
                          <a:tab pos="85725" algn="l"/>
                        </a:tabLst>
                      </a:pPr>
                      <a:r>
                        <a:rPr lang="tr-TR" sz="1600" strike="noStrike" kern="1200" dirty="0" smtClean="0">
                          <a:solidFill>
                            <a:schemeClr val="accent1">
                              <a:lumMod val="50000"/>
                            </a:schemeClr>
                          </a:solidFill>
                          <a:latin typeface="Calibri" panose="020F0502020204030204" pitchFamily="34" charset="0"/>
                          <a:ea typeface="+mn-ea"/>
                          <a:cs typeface="+mn-cs"/>
                        </a:rPr>
                        <a:t>Nihai değerlendirmede 100 üzerinden 60 puan eşiğini geçen projeler yüksek puandan düşük puana doğru sıralanacak ve </a:t>
                      </a:r>
                      <a:r>
                        <a:rPr lang="tr-TR" sz="1600" strike="noStrike" kern="1200" dirty="0" smtClean="0">
                          <a:solidFill>
                            <a:srgbClr val="FF0000"/>
                          </a:solidFill>
                          <a:latin typeface="Calibri" panose="020F0502020204030204" pitchFamily="34" charset="0"/>
                          <a:ea typeface="+mn-ea"/>
                          <a:cs typeface="+mn-cs"/>
                        </a:rPr>
                        <a:t>bütçe imkanları dahilinde en yüksek puanlı projeler </a:t>
                      </a:r>
                      <a:r>
                        <a:rPr lang="tr-TR" sz="1600" strike="noStrike" kern="1200" dirty="0" smtClean="0">
                          <a:solidFill>
                            <a:schemeClr val="accent1">
                              <a:lumMod val="50000"/>
                            </a:schemeClr>
                          </a:solidFill>
                          <a:latin typeface="Calibri" panose="020F0502020204030204" pitchFamily="34" charset="0"/>
                          <a:ea typeface="+mn-ea"/>
                          <a:cs typeface="+mn-cs"/>
                        </a:rPr>
                        <a:t>kabul edilebilecektir. </a:t>
                      </a:r>
                    </a:p>
                  </a:txBody>
                  <a:tcPr marL="68580" marR="6858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4204002316"/>
                  </a:ext>
                </a:extLst>
              </a:tr>
              <a:tr h="3040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kern="1200" dirty="0" smtClean="0">
                          <a:solidFill>
                            <a:schemeClr val="bg1"/>
                          </a:solidFill>
                          <a:effectLst/>
                          <a:latin typeface="Calibri" panose="020F0502020204030204" pitchFamily="34" charset="0"/>
                          <a:ea typeface="Cambria"/>
                          <a:cs typeface="+mn-cs"/>
                        </a:rPr>
                        <a:t>Bildirimler</a:t>
                      </a:r>
                      <a:endParaRPr lang="tr-TR" sz="2200" dirty="0">
                        <a:solidFill>
                          <a:schemeClr val="bg1"/>
                        </a:solidFill>
                        <a:effectLst/>
                        <a:latin typeface="Calibri" panose="020F0502020204030204" pitchFamily="34" charset="0"/>
                        <a:ea typeface="Times New Roman"/>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ACC6"/>
                    </a:solidFill>
                  </a:tcPr>
                </a:tc>
                <a:tc gridSpan="2">
                  <a:txBody>
                    <a:bodyPr/>
                    <a:lstStyle/>
                    <a:p>
                      <a:pPr marL="0" lvl="0" indent="0">
                        <a:buFont typeface="Arial" panose="020B0604020202020204" pitchFamily="34" charset="0"/>
                        <a:buNone/>
                        <a:tabLst>
                          <a:tab pos="85725" algn="l"/>
                        </a:tabLst>
                      </a:pPr>
                      <a:r>
                        <a:rPr lang="tr-TR" sz="1600" strike="noStrike" kern="1200" dirty="0" smtClean="0">
                          <a:solidFill>
                            <a:srgbClr val="FF0000"/>
                          </a:solidFill>
                          <a:latin typeface="Calibri" panose="020F0502020204030204" pitchFamily="34" charset="0"/>
                          <a:ea typeface="+mn-ea"/>
                          <a:cs typeface="+mn-cs"/>
                        </a:rPr>
                        <a:t>10 Mart 2023 </a:t>
                      </a:r>
                      <a:r>
                        <a:rPr lang="tr-TR" sz="1600" strike="noStrike" kern="1200" dirty="0" smtClean="0">
                          <a:solidFill>
                            <a:schemeClr val="accent1">
                              <a:lumMod val="50000"/>
                            </a:schemeClr>
                          </a:solidFill>
                          <a:latin typeface="Calibri" panose="020F0502020204030204" pitchFamily="34" charset="0"/>
                          <a:ea typeface="+mn-ea"/>
                          <a:cs typeface="+mn-cs"/>
                        </a:rPr>
                        <a:t>(</a:t>
                      </a:r>
                      <a:r>
                        <a:rPr lang="tr-TR" sz="1600" u="sng" strike="noStrike" kern="1200" dirty="0" smtClean="0">
                          <a:solidFill>
                            <a:schemeClr val="accent1">
                              <a:lumMod val="50000"/>
                            </a:schemeClr>
                          </a:solidFill>
                          <a:latin typeface="Calibri" panose="020F0502020204030204" pitchFamily="34" charset="0"/>
                          <a:ea typeface="+mn-ea"/>
                          <a:cs typeface="+mn-cs"/>
                        </a:rPr>
                        <a:t>planlanan</a:t>
                      </a:r>
                      <a:r>
                        <a:rPr lang="tr-TR" sz="1600" strike="noStrike" kern="1200" dirty="0" smtClean="0">
                          <a:solidFill>
                            <a:schemeClr val="accent1">
                              <a:lumMod val="50000"/>
                            </a:schemeClr>
                          </a:solidFill>
                          <a:latin typeface="Calibri" panose="020F0502020204030204" pitchFamily="34" charset="0"/>
                          <a:ea typeface="+mn-ea"/>
                          <a:cs typeface="+mn-cs"/>
                        </a:rPr>
                        <a:t> tarihtir)</a:t>
                      </a:r>
                    </a:p>
                  </a:txBody>
                  <a:tcPr marL="68580" marR="6858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10008"/>
                  </a:ext>
                </a:extLst>
              </a:tr>
              <a:tr h="3040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dirty="0" smtClean="0">
                          <a:solidFill>
                            <a:schemeClr val="bg1"/>
                          </a:solidFill>
                          <a:effectLst/>
                          <a:latin typeface="Calibri" panose="020F0502020204030204" pitchFamily="34" charset="0"/>
                          <a:ea typeface="Times New Roman"/>
                        </a:rPr>
                        <a:t>Kurul Değerlendirme sürecine itiraz</a:t>
                      </a:r>
                      <a:endParaRPr lang="tr-TR" sz="2000" dirty="0">
                        <a:solidFill>
                          <a:schemeClr val="bg1"/>
                        </a:solidFill>
                        <a:effectLst/>
                        <a:latin typeface="Calibri" panose="020F0502020204030204" pitchFamily="34" charset="0"/>
                        <a:ea typeface="Times New Roman"/>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ACC6"/>
                    </a:solidFill>
                  </a:tcPr>
                </a:tc>
                <a:tc gridSpan="2">
                  <a:txBody>
                    <a:bodyPr/>
                    <a:lstStyle/>
                    <a:p>
                      <a:pPr marL="0" lvl="0" indent="0">
                        <a:buFont typeface="Arial" panose="020B0604020202020204" pitchFamily="34" charset="0"/>
                        <a:buNone/>
                        <a:tabLst>
                          <a:tab pos="85725" algn="l"/>
                        </a:tabLst>
                      </a:pPr>
                      <a:r>
                        <a:rPr lang="tr-TR" sz="1600" strike="noStrike" kern="1200" dirty="0" smtClean="0">
                          <a:solidFill>
                            <a:srgbClr val="FF0000"/>
                          </a:solidFill>
                          <a:latin typeface="Calibri" panose="020F0502020204030204" pitchFamily="34" charset="0"/>
                          <a:ea typeface="+mn-ea"/>
                          <a:cs typeface="+mn-cs"/>
                        </a:rPr>
                        <a:t>10 – 24 Mart 2023 </a:t>
                      </a:r>
                      <a:r>
                        <a:rPr lang="tr-TR" sz="1600" strike="noStrike" kern="1200" dirty="0" smtClean="0">
                          <a:solidFill>
                            <a:srgbClr val="006597"/>
                          </a:solidFill>
                          <a:latin typeface="Calibri" panose="020F0502020204030204" pitchFamily="34" charset="0"/>
                          <a:ea typeface="+mn-ea"/>
                          <a:cs typeface="+mn-cs"/>
                        </a:rPr>
                        <a:t>(15 gün)</a:t>
                      </a:r>
                    </a:p>
                  </a:txBody>
                  <a:tcPr marL="68580" marR="6858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10009"/>
                  </a:ext>
                </a:extLst>
              </a:tr>
            </a:tbl>
          </a:graphicData>
        </a:graphic>
      </p:graphicFrame>
      <p:grpSp>
        <p:nvGrpSpPr>
          <p:cNvPr id="14" name="Grup 13"/>
          <p:cNvGrpSpPr/>
          <p:nvPr/>
        </p:nvGrpSpPr>
        <p:grpSpPr>
          <a:xfrm>
            <a:off x="271736" y="341442"/>
            <a:ext cx="8332712" cy="584775"/>
            <a:chOff x="271736" y="514606"/>
            <a:chExt cx="8332712" cy="584775"/>
          </a:xfrm>
        </p:grpSpPr>
        <p:sp>
          <p:nvSpPr>
            <p:cNvPr id="15" name="3 Metin kutusu"/>
            <p:cNvSpPr txBox="1"/>
            <p:nvPr/>
          </p:nvSpPr>
          <p:spPr>
            <a:xfrm>
              <a:off x="271736" y="514606"/>
              <a:ext cx="7632848" cy="584775"/>
            </a:xfrm>
            <a:prstGeom prst="rect">
              <a:avLst/>
            </a:prstGeom>
            <a:noFill/>
          </p:spPr>
          <p:txBody>
            <a:bodyPr wrap="square" rtlCol="0">
              <a:spAutoFit/>
            </a:bodyPr>
            <a:lstStyle/>
            <a:p>
              <a:r>
                <a:rPr lang="tr-TR" sz="1600" b="1" dirty="0" smtClean="0">
                  <a:solidFill>
                    <a:srgbClr val="00BAD9"/>
                  </a:solidFill>
                </a:rPr>
                <a:t>KOBİGEL - KOBİ GELİŞİM DESTEK PROGRAMI </a:t>
              </a:r>
              <a:r>
                <a:rPr lang="tr-TR" sz="1600" b="1" dirty="0" smtClean="0">
                  <a:solidFill>
                    <a:schemeClr val="accent1">
                      <a:lumMod val="60000"/>
                      <a:lumOff val="40000"/>
                    </a:schemeClr>
                  </a:solidFill>
                </a:rPr>
                <a:t>| </a:t>
              </a:r>
              <a:r>
                <a:rPr lang="tr-TR" sz="1600" b="1" dirty="0" smtClean="0">
                  <a:solidFill>
                    <a:srgbClr val="0070C0"/>
                  </a:solidFill>
                </a:rPr>
                <a:t>2022 </a:t>
              </a:r>
              <a:r>
                <a:rPr lang="tr-TR" sz="1600" b="1" dirty="0">
                  <a:solidFill>
                    <a:srgbClr val="0070C0"/>
                  </a:solidFill>
                </a:rPr>
                <a:t>– </a:t>
              </a:r>
              <a:r>
                <a:rPr lang="tr-TR" sz="1600" b="1" dirty="0" smtClean="0">
                  <a:solidFill>
                    <a:srgbClr val="0070C0"/>
                  </a:solidFill>
                </a:rPr>
                <a:t>03 </a:t>
              </a:r>
              <a:r>
                <a:rPr lang="tr-TR" sz="1600" b="1" dirty="0">
                  <a:solidFill>
                    <a:srgbClr val="0070C0"/>
                  </a:solidFill>
                </a:rPr>
                <a:t>Proje Teklif Çağrısı</a:t>
              </a:r>
            </a:p>
            <a:p>
              <a:endParaRPr lang="tr-TR" sz="1600" b="1" dirty="0">
                <a:solidFill>
                  <a:srgbClr val="00BAD9"/>
                </a:solidFill>
              </a:endParaRPr>
            </a:p>
          </p:txBody>
        </p:sp>
        <p:cxnSp>
          <p:nvCxnSpPr>
            <p:cNvPr id="16" name="Düz Bağlayıcı 15"/>
            <p:cNvCxnSpPr/>
            <p:nvPr/>
          </p:nvCxnSpPr>
          <p:spPr>
            <a:xfrm>
              <a:off x="271736" y="853160"/>
              <a:ext cx="8332712" cy="0"/>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10" name="Picture 3"/>
          <p:cNvPicPr>
            <a:picLocks noChangeAspect="1" noChangeArrowheads="1"/>
          </p:cNvPicPr>
          <p:nvPr/>
        </p:nvPicPr>
        <p:blipFill>
          <a:blip r:embed="rId2" cstate="print"/>
          <a:srcRect/>
          <a:stretch>
            <a:fillRect/>
          </a:stretch>
        </p:blipFill>
        <p:spPr bwMode="auto">
          <a:xfrm>
            <a:off x="8172400" y="176024"/>
            <a:ext cx="720080" cy="507913"/>
          </a:xfrm>
          <a:prstGeom prst="rect">
            <a:avLst/>
          </a:prstGeom>
          <a:noFill/>
          <a:ln w="9525">
            <a:noFill/>
            <a:miter lim="800000"/>
            <a:headEnd/>
            <a:tailEnd/>
          </a:ln>
        </p:spPr>
      </p:pic>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031549" y="1485643"/>
            <a:ext cx="668243" cy="5285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8"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976332" y="4380057"/>
            <a:ext cx="772152" cy="4978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9" name="Picture 7"/>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051720" y="3369692"/>
            <a:ext cx="715389" cy="5163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20" name="Slayt Numarası Yer Tutucusu 1"/>
          <p:cNvSpPr txBox="1">
            <a:spLocks/>
          </p:cNvSpPr>
          <p:nvPr/>
        </p:nvSpPr>
        <p:spPr>
          <a:xfrm>
            <a:off x="6372225" y="6456811"/>
            <a:ext cx="2133600" cy="362508"/>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solidFill>
                <a:latin typeface="+mn-lt"/>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a:defRPr/>
            </a:pPr>
            <a:fld id="{FF16F97C-866D-4F85-A1F6-DDF39F62CB6A}" type="slidenum">
              <a:rPr lang="en-CA" smtClean="0">
                <a:latin typeface="Calibri" panose="020F0502020204030204" pitchFamily="34" charset="0"/>
              </a:rPr>
              <a:pPr>
                <a:defRPr/>
              </a:pPr>
              <a:t>21</a:t>
            </a:fld>
            <a:endParaRPr lang="en-CA" dirty="0">
              <a:latin typeface="Calibri" panose="020F0502020204030204" pitchFamily="34" charset="0"/>
            </a:endParaRPr>
          </a:p>
        </p:txBody>
      </p:sp>
      <p:pic>
        <p:nvPicPr>
          <p:cNvPr id="17"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2050289" y="2384428"/>
            <a:ext cx="649503" cy="4656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3707878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BAD9"/>
        </a:solidFill>
        <a:effectLst/>
      </p:bgPr>
    </p:bg>
    <p:spTree>
      <p:nvGrpSpPr>
        <p:cNvPr id="1" name=""/>
        <p:cNvGrpSpPr/>
        <p:nvPr/>
      </p:nvGrpSpPr>
      <p:grpSpPr>
        <a:xfrm>
          <a:off x="0" y="0"/>
          <a:ext cx="0" cy="0"/>
          <a:chOff x="0" y="0"/>
          <a:chExt cx="0" cy="0"/>
        </a:xfrm>
      </p:grpSpPr>
      <p:sp>
        <p:nvSpPr>
          <p:cNvPr id="4" name="3 Metin kutusu"/>
          <p:cNvSpPr txBox="1"/>
          <p:nvPr/>
        </p:nvSpPr>
        <p:spPr>
          <a:xfrm>
            <a:off x="1115619" y="2864132"/>
            <a:ext cx="6912768" cy="2554545"/>
          </a:xfrm>
          <a:prstGeom prst="rect">
            <a:avLst/>
          </a:prstGeom>
          <a:noFill/>
        </p:spPr>
        <p:txBody>
          <a:bodyPr wrap="square" rtlCol="0">
            <a:spAutoFit/>
          </a:bodyPr>
          <a:lstStyle/>
          <a:p>
            <a:pPr algn="ctr"/>
            <a:r>
              <a:rPr lang="tr-TR" sz="7200" b="1" dirty="0" smtClean="0">
                <a:solidFill>
                  <a:prstClr val="white"/>
                </a:solidFill>
              </a:rPr>
              <a:t>Teşekkürler</a:t>
            </a:r>
          </a:p>
          <a:p>
            <a:pPr algn="ctr"/>
            <a:r>
              <a:rPr lang="tr-TR" sz="4800" b="1" dirty="0" smtClean="0">
                <a:solidFill>
                  <a:prstClr val="white"/>
                </a:solidFill>
              </a:rPr>
              <a:t>444 1 567</a:t>
            </a:r>
          </a:p>
          <a:p>
            <a:pPr algn="ctr"/>
            <a:r>
              <a:rPr lang="tr-TR" sz="4000" b="1" u="sng" dirty="0" smtClean="0">
                <a:solidFill>
                  <a:srgbClr val="C00000"/>
                </a:solidFill>
              </a:rPr>
              <a:t>www.kosgeb.gov.tr</a:t>
            </a:r>
          </a:p>
        </p:txBody>
      </p:sp>
      <p:pic>
        <p:nvPicPr>
          <p:cNvPr id="65538" name="Picture 2"/>
          <p:cNvPicPr>
            <a:picLocks noChangeAspect="1" noChangeArrowheads="1"/>
          </p:cNvPicPr>
          <p:nvPr/>
        </p:nvPicPr>
        <p:blipFill>
          <a:blip r:embed="rId2" cstate="print"/>
          <a:srcRect/>
          <a:stretch>
            <a:fillRect/>
          </a:stretch>
        </p:blipFill>
        <p:spPr bwMode="auto">
          <a:xfrm>
            <a:off x="2862275" y="103932"/>
            <a:ext cx="3419475" cy="2324100"/>
          </a:xfrm>
          <a:prstGeom prst="rect">
            <a:avLst/>
          </a:prstGeom>
          <a:noFill/>
          <a:ln w="9525">
            <a:noFill/>
            <a:miter lim="800000"/>
            <a:headEnd/>
            <a:tailEnd/>
          </a:ln>
        </p:spPr>
      </p:pic>
    </p:spTree>
    <p:extLst>
      <p:ext uri="{BB962C8B-B14F-4D97-AF65-F5344CB8AC3E}">
        <p14:creationId xmlns:p14="http://schemas.microsoft.com/office/powerpoint/2010/main" val="39736081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3" cstate="print"/>
          <a:srcRect/>
          <a:stretch>
            <a:fillRect/>
          </a:stretch>
        </p:blipFill>
        <p:spPr bwMode="auto">
          <a:xfrm>
            <a:off x="8172400" y="99137"/>
            <a:ext cx="720080" cy="507913"/>
          </a:xfrm>
          <a:prstGeom prst="rect">
            <a:avLst/>
          </a:prstGeom>
          <a:noFill/>
          <a:ln w="9525">
            <a:noFill/>
            <a:miter lim="800000"/>
            <a:headEnd/>
            <a:tailEnd/>
          </a:ln>
        </p:spPr>
      </p:pic>
      <p:sp>
        <p:nvSpPr>
          <p:cNvPr id="3" name="Slayt Numarası Yer Tutucusu 2"/>
          <p:cNvSpPr>
            <a:spLocks noGrp="1"/>
          </p:cNvSpPr>
          <p:nvPr>
            <p:ph type="sldNum" sz="quarter" idx="12"/>
          </p:nvPr>
        </p:nvSpPr>
        <p:spPr/>
        <p:txBody>
          <a:bodyPr/>
          <a:lstStyle/>
          <a:p>
            <a:pPr>
              <a:defRPr/>
            </a:pPr>
            <a:fld id="{A805176F-93CC-4415-BB0C-5FD562410E30}" type="slidenum">
              <a:rPr lang="tr-TR" smtClean="0"/>
              <a:pPr>
                <a:defRPr/>
              </a:pPr>
              <a:t>3</a:t>
            </a:fld>
            <a:endParaRPr lang="tr-TR" dirty="0"/>
          </a:p>
        </p:txBody>
      </p:sp>
      <p:graphicFrame>
        <p:nvGraphicFramePr>
          <p:cNvPr id="20" name="Diyagram 19"/>
          <p:cNvGraphicFramePr/>
          <p:nvPr>
            <p:extLst>
              <p:ext uri="{D42A27DB-BD31-4B8C-83A1-F6EECF244321}">
                <p14:modId xmlns:p14="http://schemas.microsoft.com/office/powerpoint/2010/main" val="3849278021"/>
              </p:ext>
            </p:extLst>
          </p:nvPr>
        </p:nvGraphicFramePr>
        <p:xfrm>
          <a:off x="359952" y="391964"/>
          <a:ext cx="8784048" cy="62735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1" name="Metin kutusu 20"/>
          <p:cNvSpPr txBox="1"/>
          <p:nvPr/>
        </p:nvSpPr>
        <p:spPr>
          <a:xfrm>
            <a:off x="467544" y="1256094"/>
            <a:ext cx="1440160" cy="766591"/>
          </a:xfrm>
          <a:prstGeom prst="rect">
            <a:avLst/>
          </a:prstGeom>
          <a:noFill/>
        </p:spPr>
        <p:txBody>
          <a:bodyPr wrap="square" rtlCol="0">
            <a:spAutoFit/>
          </a:bodyPr>
          <a:lstStyle/>
          <a:p>
            <a:pPr algn="ctr" fontAlgn="base">
              <a:spcBef>
                <a:spcPct val="0"/>
              </a:spcBef>
              <a:spcAft>
                <a:spcPct val="0"/>
              </a:spcAft>
            </a:pPr>
            <a:r>
              <a:rPr lang="tr-TR" sz="2200" b="1" dirty="0" smtClean="0">
                <a:solidFill>
                  <a:schemeClr val="tx2"/>
                </a:solidFill>
                <a:ea typeface="ヒラギノ角ゴ Pro W3" pitchFamily="1" charset="-128"/>
              </a:rPr>
              <a:t>Programın Amacı</a:t>
            </a:r>
            <a:endParaRPr lang="tr-TR" sz="2200" b="1" dirty="0">
              <a:solidFill>
                <a:schemeClr val="tx2"/>
              </a:solidFill>
              <a:ea typeface="ヒラギノ角ゴ Pro W3" pitchFamily="1" charset="-128"/>
            </a:endParaRPr>
          </a:p>
        </p:txBody>
      </p:sp>
      <p:sp>
        <p:nvSpPr>
          <p:cNvPr id="22" name="Metin kutusu 21"/>
          <p:cNvSpPr txBox="1"/>
          <p:nvPr/>
        </p:nvSpPr>
        <p:spPr>
          <a:xfrm>
            <a:off x="971600" y="3128302"/>
            <a:ext cx="1512168" cy="769441"/>
          </a:xfrm>
          <a:prstGeom prst="rect">
            <a:avLst/>
          </a:prstGeom>
          <a:noFill/>
        </p:spPr>
        <p:txBody>
          <a:bodyPr wrap="square" rtlCol="0">
            <a:spAutoFit/>
          </a:bodyPr>
          <a:lstStyle/>
          <a:p>
            <a:pPr algn="ctr" fontAlgn="base">
              <a:spcBef>
                <a:spcPct val="0"/>
              </a:spcBef>
              <a:spcAft>
                <a:spcPct val="0"/>
              </a:spcAft>
            </a:pPr>
            <a:r>
              <a:rPr lang="tr-TR" sz="2200" b="1" dirty="0" smtClean="0">
                <a:solidFill>
                  <a:schemeClr val="tx2"/>
                </a:solidFill>
              </a:rPr>
              <a:t>Uygulama Şekli </a:t>
            </a:r>
            <a:endParaRPr lang="tr-TR" sz="2200" b="1" dirty="0">
              <a:solidFill>
                <a:schemeClr val="tx2"/>
              </a:solidFill>
              <a:ea typeface="ヒラギノ角ゴ Pro W3" pitchFamily="1" charset="-128"/>
            </a:endParaRPr>
          </a:p>
        </p:txBody>
      </p:sp>
      <p:sp>
        <p:nvSpPr>
          <p:cNvPr id="23" name="Metin kutusu 22"/>
          <p:cNvSpPr txBox="1"/>
          <p:nvPr/>
        </p:nvSpPr>
        <p:spPr>
          <a:xfrm>
            <a:off x="539552" y="4856494"/>
            <a:ext cx="1440160" cy="1107996"/>
          </a:xfrm>
          <a:prstGeom prst="rect">
            <a:avLst/>
          </a:prstGeom>
          <a:noFill/>
        </p:spPr>
        <p:txBody>
          <a:bodyPr wrap="square" rtlCol="0">
            <a:spAutoFit/>
          </a:bodyPr>
          <a:lstStyle/>
          <a:p>
            <a:pPr algn="ctr"/>
            <a:r>
              <a:rPr lang="tr-TR" sz="2200" b="1" dirty="0">
                <a:solidFill>
                  <a:schemeClr val="tx2"/>
                </a:solidFill>
              </a:rPr>
              <a:t>Proje Çağrı Konuları</a:t>
            </a:r>
          </a:p>
        </p:txBody>
      </p:sp>
      <p:sp>
        <p:nvSpPr>
          <p:cNvPr id="10" name="3 Metin kutusu"/>
          <p:cNvSpPr txBox="1"/>
          <p:nvPr/>
        </p:nvSpPr>
        <p:spPr>
          <a:xfrm>
            <a:off x="395536" y="175974"/>
            <a:ext cx="7632848" cy="338554"/>
          </a:xfrm>
          <a:prstGeom prst="rect">
            <a:avLst/>
          </a:prstGeom>
          <a:noFill/>
        </p:spPr>
        <p:txBody>
          <a:bodyPr wrap="square" rtlCol="0">
            <a:spAutoFit/>
          </a:bodyPr>
          <a:lstStyle/>
          <a:p>
            <a:r>
              <a:rPr lang="tr-TR" sz="1600" b="1" dirty="0">
                <a:solidFill>
                  <a:srgbClr val="00BAD9"/>
                </a:solidFill>
              </a:rPr>
              <a:t>KOBİGEL – KOBİ GELİŞİM DESTEK PROGRAMI</a:t>
            </a:r>
          </a:p>
        </p:txBody>
      </p:sp>
    </p:spTree>
    <p:extLst>
      <p:ext uri="{BB962C8B-B14F-4D97-AF65-F5344CB8AC3E}">
        <p14:creationId xmlns:p14="http://schemas.microsoft.com/office/powerpoint/2010/main" val="24213147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BAD5"/>
        </a:solidFill>
        <a:effectLst/>
      </p:bgPr>
    </p:bg>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3" cstate="print"/>
          <a:srcRect/>
          <a:stretch>
            <a:fillRect/>
          </a:stretch>
        </p:blipFill>
        <p:spPr bwMode="auto">
          <a:xfrm>
            <a:off x="3275856" y="244634"/>
            <a:ext cx="2520280" cy="1592011"/>
          </a:xfrm>
          <a:prstGeom prst="rect">
            <a:avLst/>
          </a:prstGeom>
          <a:noFill/>
          <a:ln w="9525">
            <a:noFill/>
            <a:miter lim="800000"/>
            <a:headEnd/>
            <a:tailEnd/>
          </a:ln>
        </p:spPr>
      </p:pic>
      <p:sp>
        <p:nvSpPr>
          <p:cNvPr id="15" name="5 Başlık"/>
          <p:cNvSpPr txBox="1">
            <a:spLocks/>
          </p:cNvSpPr>
          <p:nvPr/>
        </p:nvSpPr>
        <p:spPr>
          <a:xfrm>
            <a:off x="611560" y="1976187"/>
            <a:ext cx="4680520" cy="2301877"/>
          </a:xfrm>
          <a:prstGeom prst="rect">
            <a:avLst/>
          </a:prstGeom>
        </p:spPr>
        <p:txBody>
          <a:bodyPr vert="horz" lIns="91440" tIns="45720" rIns="91440" bIns="45720" rtlCol="0" anchor="b">
            <a:noAutofit/>
          </a:bodyPr>
          <a:lstStyle/>
          <a:p>
            <a:pPr fontAlgn="auto">
              <a:spcAft>
                <a:spcPts val="0"/>
              </a:spcAft>
              <a:defRPr/>
            </a:pPr>
            <a:r>
              <a:rPr kumimoji="0" lang="tr-TR" sz="4000" b="1" i="0" u="none" strike="noStrike" kern="1200" cap="none" spc="0" normalizeH="0" baseline="0" noProof="0" dirty="0" smtClean="0">
                <a:ln>
                  <a:noFill/>
                </a:ln>
                <a:solidFill>
                  <a:schemeClr val="bg1"/>
                </a:solidFill>
                <a:effectLst/>
                <a:uLnTx/>
                <a:uFillTx/>
                <a:latin typeface="+mj-lt"/>
                <a:ea typeface="+mj-ea"/>
                <a:cs typeface="+mj-cs"/>
              </a:rPr>
              <a:t/>
            </a:r>
            <a:br>
              <a:rPr kumimoji="0" lang="tr-TR" sz="4000" b="1" i="0" u="none" strike="noStrike" kern="1200" cap="none" spc="0" normalizeH="0" baseline="0" noProof="0" dirty="0" smtClean="0">
                <a:ln>
                  <a:noFill/>
                </a:ln>
                <a:solidFill>
                  <a:schemeClr val="bg1"/>
                </a:solidFill>
                <a:effectLst/>
                <a:uLnTx/>
                <a:uFillTx/>
                <a:latin typeface="+mj-lt"/>
                <a:ea typeface="+mj-ea"/>
                <a:cs typeface="+mj-cs"/>
              </a:rPr>
            </a:br>
            <a:endParaRPr kumimoji="0" lang="tr-TR" sz="2400" b="1" i="0" u="none" strike="noStrike" kern="1200" cap="none" spc="0" normalizeH="0" baseline="0" noProof="0" dirty="0">
              <a:ln>
                <a:noFill/>
              </a:ln>
              <a:solidFill>
                <a:schemeClr val="bg1"/>
              </a:solidFill>
              <a:effectLst/>
              <a:uLnTx/>
              <a:uFillTx/>
              <a:latin typeface="+mj-lt"/>
              <a:ea typeface="+mj-ea"/>
              <a:cs typeface="+mj-cs"/>
            </a:endParaRPr>
          </a:p>
        </p:txBody>
      </p:sp>
      <p:sp>
        <p:nvSpPr>
          <p:cNvPr id="3" name="Metin kutusu 2"/>
          <p:cNvSpPr txBox="1"/>
          <p:nvPr/>
        </p:nvSpPr>
        <p:spPr>
          <a:xfrm>
            <a:off x="107504" y="2408188"/>
            <a:ext cx="8748466" cy="2554545"/>
          </a:xfrm>
          <a:prstGeom prst="rect">
            <a:avLst/>
          </a:prstGeom>
          <a:noFill/>
        </p:spPr>
        <p:txBody>
          <a:bodyPr wrap="square" rtlCol="0">
            <a:spAutoFit/>
          </a:bodyPr>
          <a:lstStyle/>
          <a:p>
            <a:pPr algn="ctr"/>
            <a:r>
              <a:rPr lang="tr-TR" sz="4000" b="1" dirty="0" smtClean="0">
                <a:ln cmpd="sng">
                  <a:solidFill>
                    <a:schemeClr val="tx1"/>
                  </a:solidFill>
                </a:ln>
                <a:solidFill>
                  <a:schemeClr val="bg1"/>
                </a:solidFill>
                <a:effectLst>
                  <a:outerShdw blurRad="38100" dist="38100" dir="2700000" algn="tl">
                    <a:srgbClr val="000000">
                      <a:alpha val="43137"/>
                    </a:srgbClr>
                  </a:outerShdw>
                </a:effectLst>
              </a:rPr>
              <a:t>KOBİGEL</a:t>
            </a:r>
          </a:p>
          <a:p>
            <a:pPr algn="ctr"/>
            <a:r>
              <a:rPr lang="tr-TR" sz="4000" b="1" dirty="0" smtClean="0">
                <a:ln cmpd="sng">
                  <a:solidFill>
                    <a:schemeClr val="tx1"/>
                  </a:solidFill>
                </a:ln>
                <a:solidFill>
                  <a:schemeClr val="bg1"/>
                </a:solidFill>
                <a:effectLst>
                  <a:outerShdw blurRad="38100" dist="38100" dir="2700000" algn="tl">
                    <a:srgbClr val="000000">
                      <a:alpha val="43137"/>
                    </a:srgbClr>
                  </a:outerShdw>
                </a:effectLst>
              </a:rPr>
              <a:t>KOBİ </a:t>
            </a:r>
            <a:r>
              <a:rPr lang="tr-TR" sz="4000" b="1" dirty="0">
                <a:ln cmpd="sng">
                  <a:solidFill>
                    <a:schemeClr val="tx1"/>
                  </a:solidFill>
                </a:ln>
                <a:solidFill>
                  <a:schemeClr val="bg1"/>
                </a:solidFill>
                <a:effectLst>
                  <a:outerShdw blurRad="38100" dist="38100" dir="2700000" algn="tl">
                    <a:srgbClr val="000000">
                      <a:alpha val="43137"/>
                    </a:srgbClr>
                  </a:outerShdw>
                </a:effectLst>
              </a:rPr>
              <a:t>GELİŞİM DESTEK PROGRAMI</a:t>
            </a:r>
          </a:p>
          <a:p>
            <a:pPr algn="ctr"/>
            <a:r>
              <a:rPr lang="tr-TR" sz="4000" b="1" dirty="0" smtClean="0">
                <a:ln cmpd="sng">
                  <a:solidFill>
                    <a:schemeClr val="tx1"/>
                  </a:solidFill>
                </a:ln>
                <a:solidFill>
                  <a:schemeClr val="bg1"/>
                </a:solidFill>
                <a:effectLst>
                  <a:outerShdw blurRad="38100" dist="38100" dir="2700000" algn="tl">
                    <a:srgbClr val="000000">
                      <a:alpha val="43137"/>
                    </a:srgbClr>
                  </a:outerShdw>
                </a:effectLst>
              </a:rPr>
              <a:t>2022.03</a:t>
            </a:r>
          </a:p>
          <a:p>
            <a:pPr algn="ctr"/>
            <a:r>
              <a:rPr lang="tr-TR" sz="4000" b="1" dirty="0" smtClean="0">
                <a:ln cmpd="sng">
                  <a:solidFill>
                    <a:schemeClr val="tx1"/>
                  </a:solidFill>
                </a:ln>
                <a:solidFill>
                  <a:schemeClr val="bg1"/>
                </a:solidFill>
                <a:effectLst>
                  <a:outerShdw blurRad="38100" dist="38100" dir="2700000" algn="tl">
                    <a:srgbClr val="000000">
                      <a:alpha val="43137"/>
                    </a:srgbClr>
                  </a:outerShdw>
                </a:effectLst>
              </a:rPr>
              <a:t>PROJE </a:t>
            </a:r>
            <a:r>
              <a:rPr lang="tr-TR" sz="4000" b="1" dirty="0">
                <a:ln cmpd="sng">
                  <a:solidFill>
                    <a:schemeClr val="tx1"/>
                  </a:solidFill>
                </a:ln>
                <a:solidFill>
                  <a:schemeClr val="bg1"/>
                </a:solidFill>
                <a:effectLst>
                  <a:outerShdw blurRad="38100" dist="38100" dir="2700000" algn="tl">
                    <a:srgbClr val="000000">
                      <a:alpha val="43137"/>
                    </a:srgbClr>
                  </a:outerShdw>
                </a:effectLst>
              </a:rPr>
              <a:t>TEKLİF </a:t>
            </a:r>
            <a:r>
              <a:rPr lang="tr-TR" sz="4000" b="1" dirty="0" smtClean="0">
                <a:ln cmpd="sng">
                  <a:solidFill>
                    <a:schemeClr val="tx1"/>
                  </a:solidFill>
                </a:ln>
                <a:solidFill>
                  <a:schemeClr val="bg1"/>
                </a:solidFill>
                <a:effectLst>
                  <a:outerShdw blurRad="38100" dist="38100" dir="2700000" algn="tl">
                    <a:srgbClr val="000000">
                      <a:alpha val="43137"/>
                    </a:srgbClr>
                  </a:outerShdw>
                </a:effectLst>
              </a:rPr>
              <a:t>ÇAĞRISI</a:t>
            </a:r>
          </a:p>
        </p:txBody>
      </p:sp>
    </p:spTree>
    <p:extLst>
      <p:ext uri="{BB962C8B-B14F-4D97-AF65-F5344CB8AC3E}">
        <p14:creationId xmlns:p14="http://schemas.microsoft.com/office/powerpoint/2010/main" val="34364911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cstate="print"/>
          <a:srcRect/>
          <a:stretch>
            <a:fillRect/>
          </a:stretch>
        </p:blipFill>
        <p:spPr bwMode="auto">
          <a:xfrm>
            <a:off x="8172400" y="176023"/>
            <a:ext cx="720080" cy="507913"/>
          </a:xfrm>
          <a:prstGeom prst="rect">
            <a:avLst/>
          </a:prstGeom>
          <a:noFill/>
          <a:ln w="9525">
            <a:noFill/>
            <a:miter lim="800000"/>
            <a:headEnd/>
            <a:tailEnd/>
          </a:ln>
        </p:spPr>
      </p:pic>
      <p:sp>
        <p:nvSpPr>
          <p:cNvPr id="11" name="Rectangle 2"/>
          <p:cNvSpPr txBox="1">
            <a:spLocks noChangeArrowheads="1"/>
          </p:cNvSpPr>
          <p:nvPr/>
        </p:nvSpPr>
        <p:spPr>
          <a:xfrm>
            <a:off x="468313" y="999902"/>
            <a:ext cx="8424862" cy="508069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None/>
              <a:tabLst>
                <a:tab pos="723900" algn="l"/>
              </a:tabLst>
              <a:defRPr/>
            </a:pPr>
            <a:r>
              <a:rPr lang="tr-TR" sz="2400" b="1" dirty="0" smtClean="0">
                <a:solidFill>
                  <a:srgbClr val="006597"/>
                </a:solidFill>
                <a:latin typeface="Calibri" panose="020F0502020204030204" pitchFamily="34" charset="0"/>
              </a:rPr>
              <a:t>KOBİGEL – KOBİ GELİŞİM DESTEK PROGRAMI </a:t>
            </a:r>
          </a:p>
          <a:p>
            <a:pPr marL="0" indent="0" algn="ctr">
              <a:lnSpc>
                <a:spcPct val="90000"/>
              </a:lnSpc>
              <a:buNone/>
              <a:tabLst>
                <a:tab pos="723900" algn="l"/>
              </a:tabLst>
              <a:defRPr/>
            </a:pPr>
            <a:r>
              <a:rPr lang="tr-TR" sz="2400" b="1" dirty="0" smtClean="0">
                <a:solidFill>
                  <a:srgbClr val="006597"/>
                </a:solidFill>
                <a:latin typeface="Calibri" panose="020F0502020204030204" pitchFamily="34" charset="0"/>
              </a:rPr>
              <a:t>2022-03 PROJE TEKLİF ÇAĞRISI</a:t>
            </a:r>
          </a:p>
          <a:p>
            <a:pPr marL="0" indent="0" algn="ctr">
              <a:lnSpc>
                <a:spcPct val="90000"/>
              </a:lnSpc>
              <a:buNone/>
              <a:tabLst>
                <a:tab pos="723900" algn="l"/>
              </a:tabLst>
              <a:defRPr/>
            </a:pPr>
            <a:r>
              <a:rPr lang="tr-TR" sz="2800" b="1" dirty="0">
                <a:solidFill>
                  <a:srgbClr val="006597"/>
                </a:solidFill>
                <a:latin typeface="Calibri" panose="020F0502020204030204" pitchFamily="34" charset="0"/>
              </a:rPr>
              <a:t>(</a:t>
            </a:r>
            <a:r>
              <a:rPr lang="fi-FI" sz="2400" b="1" dirty="0" smtClean="0">
                <a:solidFill>
                  <a:srgbClr val="FF0000"/>
                </a:solidFill>
                <a:latin typeface="Calibri" panose="020F0502020204030204" pitchFamily="34" charset="0"/>
              </a:rPr>
              <a:t>1</a:t>
            </a:r>
            <a:r>
              <a:rPr lang="tr-TR" sz="2400" b="1" dirty="0" smtClean="0">
                <a:solidFill>
                  <a:srgbClr val="FF0000"/>
                </a:solidFill>
                <a:latin typeface="Calibri" panose="020F0502020204030204" pitchFamily="34" charset="0"/>
              </a:rPr>
              <a:t>3</a:t>
            </a:r>
            <a:r>
              <a:rPr lang="fi-FI" sz="2400" b="1" dirty="0" smtClean="0">
                <a:solidFill>
                  <a:srgbClr val="FF0000"/>
                </a:solidFill>
                <a:latin typeface="Calibri" panose="020F0502020204030204" pitchFamily="34" charset="0"/>
              </a:rPr>
              <a:t> </a:t>
            </a:r>
            <a:r>
              <a:rPr lang="fi-FI" sz="2400" b="1" dirty="0">
                <a:solidFill>
                  <a:srgbClr val="FF0000"/>
                </a:solidFill>
                <a:latin typeface="Calibri" panose="020F0502020204030204" pitchFamily="34" charset="0"/>
              </a:rPr>
              <a:t>Aralık 2022 – </a:t>
            </a:r>
            <a:r>
              <a:rPr lang="fi-FI" sz="2400" b="1" dirty="0" smtClean="0">
                <a:solidFill>
                  <a:srgbClr val="FF0000"/>
                </a:solidFill>
                <a:latin typeface="Calibri" panose="020F0502020204030204" pitchFamily="34" charset="0"/>
              </a:rPr>
              <a:t>1</a:t>
            </a:r>
            <a:r>
              <a:rPr lang="tr-TR" sz="2400" b="1" dirty="0" smtClean="0">
                <a:solidFill>
                  <a:srgbClr val="FF0000"/>
                </a:solidFill>
                <a:latin typeface="Calibri" panose="020F0502020204030204" pitchFamily="34" charset="0"/>
              </a:rPr>
              <a:t>1</a:t>
            </a:r>
            <a:r>
              <a:rPr lang="fi-FI" sz="2400" b="1" dirty="0" smtClean="0">
                <a:solidFill>
                  <a:srgbClr val="FF0000"/>
                </a:solidFill>
                <a:latin typeface="Calibri" panose="020F0502020204030204" pitchFamily="34" charset="0"/>
              </a:rPr>
              <a:t> </a:t>
            </a:r>
            <a:r>
              <a:rPr lang="fi-FI" sz="2400" b="1" dirty="0">
                <a:solidFill>
                  <a:srgbClr val="FF0000"/>
                </a:solidFill>
                <a:latin typeface="Calibri" panose="020F0502020204030204" pitchFamily="34" charset="0"/>
              </a:rPr>
              <a:t>Ocak 2023</a:t>
            </a:r>
            <a:r>
              <a:rPr lang="tr-TR" sz="2800" b="1" dirty="0">
                <a:solidFill>
                  <a:srgbClr val="006597"/>
                </a:solidFill>
                <a:latin typeface="Calibri" panose="020F0502020204030204" pitchFamily="34" charset="0"/>
              </a:rPr>
              <a:t>)</a:t>
            </a:r>
          </a:p>
          <a:p>
            <a:pPr marL="0" indent="0" algn="just">
              <a:lnSpc>
                <a:spcPct val="90000"/>
              </a:lnSpc>
              <a:buFont typeface="Arial" pitchFamily="34" charset="0"/>
              <a:buNone/>
              <a:tabLst>
                <a:tab pos="723900" algn="l"/>
              </a:tabLst>
              <a:defRPr/>
            </a:pPr>
            <a:endParaRPr lang="tr-TR" sz="2000" b="1" u="sng" dirty="0">
              <a:solidFill>
                <a:srgbClr val="006597"/>
              </a:solidFill>
              <a:latin typeface="Calibri" panose="020F0502020204030204" pitchFamily="34" charset="0"/>
            </a:endParaRPr>
          </a:p>
          <a:p>
            <a:pPr marL="0" indent="0">
              <a:buNone/>
            </a:pPr>
            <a:endParaRPr lang="tr-TR" sz="2000" b="1" dirty="0" smtClean="0">
              <a:solidFill>
                <a:srgbClr val="006597"/>
              </a:solidFill>
              <a:latin typeface="Calibri" panose="020F0502020204030204" pitchFamily="34" charset="0"/>
            </a:endParaRPr>
          </a:p>
          <a:p>
            <a:pPr marL="457200" lvl="1" indent="0" algn="ctr">
              <a:buNone/>
            </a:pPr>
            <a:r>
              <a:rPr lang="tr-TR" sz="2100" b="1" dirty="0" smtClean="0">
                <a:solidFill>
                  <a:srgbClr val="006597"/>
                </a:solidFill>
                <a:latin typeface="Calibri" panose="020F0502020204030204" pitchFamily="34" charset="0"/>
              </a:rPr>
              <a:t>«</a:t>
            </a:r>
            <a:r>
              <a:rPr lang="tr-TR" sz="2100" b="1" dirty="0" smtClean="0">
                <a:solidFill>
                  <a:srgbClr val="FF0000"/>
                </a:solidFill>
                <a:latin typeface="Calibri" panose="020F0502020204030204" pitchFamily="34" charset="0"/>
              </a:rPr>
              <a:t>İMALAT SANAYİ SEKTÖRÜNDE FAALİYET GÖSTEREN KOBİ’LERİN REKABET GÜÇLERİNİN VE VERİMLİLİĞİNİN ARTIRILMASI</a:t>
            </a:r>
            <a:r>
              <a:rPr lang="tr-TR" sz="2100" b="1" dirty="0" smtClean="0">
                <a:solidFill>
                  <a:srgbClr val="006597"/>
                </a:solidFill>
                <a:latin typeface="Calibri" panose="020F0502020204030204" pitchFamily="34" charset="0"/>
              </a:rPr>
              <a:t>»</a:t>
            </a:r>
          </a:p>
          <a:p>
            <a:pPr marL="457200" lvl="1" indent="0">
              <a:buNone/>
            </a:pPr>
            <a:endParaRPr lang="tr-TR" sz="2000" b="1" i="1" dirty="0" smtClean="0">
              <a:solidFill>
                <a:srgbClr val="006597"/>
              </a:solidFill>
              <a:latin typeface="Calibri" panose="020F0502020204030204" pitchFamily="34" charset="0"/>
            </a:endParaRPr>
          </a:p>
          <a:p>
            <a:pPr marL="0" indent="0">
              <a:buNone/>
            </a:pPr>
            <a:endParaRPr lang="tr-TR" sz="2000" b="1" dirty="0" smtClean="0">
              <a:solidFill>
                <a:srgbClr val="006597"/>
              </a:solidFill>
              <a:latin typeface="Calibri" panose="020F0502020204030204" pitchFamily="34" charset="0"/>
            </a:endParaRPr>
          </a:p>
          <a:p>
            <a:pPr marL="0" indent="0" algn="ctr">
              <a:buNone/>
            </a:pPr>
            <a:r>
              <a:rPr lang="tr-TR" sz="2000" b="1" dirty="0">
                <a:solidFill>
                  <a:srgbClr val="006597"/>
                </a:solidFill>
                <a:latin typeface="Calibri" panose="020F0502020204030204" pitchFamily="34" charset="0"/>
              </a:rPr>
              <a:t>Proje Başvuruları, </a:t>
            </a:r>
            <a:r>
              <a:rPr lang="tr-TR" sz="2000" b="1" dirty="0" smtClean="0">
                <a:solidFill>
                  <a:srgbClr val="006597"/>
                </a:solidFill>
                <a:latin typeface="Calibri" panose="020F0502020204030204" pitchFamily="34" charset="0"/>
              </a:rPr>
              <a:t>KOSGEB Başvuru </a:t>
            </a:r>
            <a:r>
              <a:rPr lang="tr-TR" sz="2000" b="1" dirty="0">
                <a:solidFill>
                  <a:srgbClr val="006597"/>
                </a:solidFill>
                <a:latin typeface="Calibri" panose="020F0502020204030204" pitchFamily="34" charset="0"/>
              </a:rPr>
              <a:t>S</a:t>
            </a:r>
            <a:r>
              <a:rPr lang="tr-TR" sz="2000" b="1" dirty="0" smtClean="0">
                <a:solidFill>
                  <a:srgbClr val="006597"/>
                </a:solidFill>
                <a:latin typeface="Calibri" panose="020F0502020204030204" pitchFamily="34" charset="0"/>
              </a:rPr>
              <a:t>istemi </a:t>
            </a:r>
            <a:r>
              <a:rPr lang="tr-TR" sz="2000" b="1" dirty="0">
                <a:solidFill>
                  <a:srgbClr val="006597"/>
                </a:solidFill>
                <a:latin typeface="Calibri" panose="020F0502020204030204" pitchFamily="34" charset="0"/>
              </a:rPr>
              <a:t>üzerinden </a:t>
            </a:r>
            <a:r>
              <a:rPr lang="tr-TR" sz="2000" b="1" dirty="0" smtClean="0">
                <a:solidFill>
                  <a:srgbClr val="006597"/>
                </a:solidFill>
                <a:latin typeface="Calibri" panose="020F0502020204030204" pitchFamily="34" charset="0"/>
              </a:rPr>
              <a:t>online</a:t>
            </a:r>
            <a:endParaRPr lang="tr-TR" sz="2000" b="1" dirty="0">
              <a:solidFill>
                <a:srgbClr val="006597"/>
              </a:solidFill>
              <a:latin typeface="Calibri" panose="020F0502020204030204" pitchFamily="34" charset="0"/>
            </a:endParaRPr>
          </a:p>
          <a:p>
            <a:pPr marL="0" indent="0" algn="ctr">
              <a:buNone/>
            </a:pPr>
            <a:r>
              <a:rPr lang="fi-FI" sz="2000" b="1" u="sng" dirty="0" smtClean="0">
                <a:solidFill>
                  <a:srgbClr val="FF0000"/>
                </a:solidFill>
                <a:latin typeface="Calibri" panose="020F0502020204030204" pitchFamily="34" charset="0"/>
              </a:rPr>
              <a:t>1</a:t>
            </a:r>
            <a:r>
              <a:rPr lang="tr-TR" sz="2000" b="1" u="sng" dirty="0" smtClean="0">
                <a:solidFill>
                  <a:srgbClr val="FF0000"/>
                </a:solidFill>
                <a:latin typeface="Calibri" panose="020F0502020204030204" pitchFamily="34" charset="0"/>
              </a:rPr>
              <a:t>3</a:t>
            </a:r>
            <a:r>
              <a:rPr lang="fi-FI" sz="2000" b="1" u="sng" dirty="0" smtClean="0">
                <a:solidFill>
                  <a:srgbClr val="FF0000"/>
                </a:solidFill>
                <a:latin typeface="Calibri" panose="020F0502020204030204" pitchFamily="34" charset="0"/>
              </a:rPr>
              <a:t> </a:t>
            </a:r>
            <a:r>
              <a:rPr lang="fi-FI" sz="2000" b="1" u="sng" dirty="0">
                <a:solidFill>
                  <a:srgbClr val="FF0000"/>
                </a:solidFill>
                <a:latin typeface="Calibri" panose="020F0502020204030204" pitchFamily="34" charset="0"/>
              </a:rPr>
              <a:t>Aralık 2022 – </a:t>
            </a:r>
            <a:r>
              <a:rPr lang="fi-FI" sz="2000" b="1" u="sng" dirty="0" smtClean="0">
                <a:solidFill>
                  <a:srgbClr val="FF0000"/>
                </a:solidFill>
                <a:latin typeface="Calibri" panose="020F0502020204030204" pitchFamily="34" charset="0"/>
              </a:rPr>
              <a:t>1</a:t>
            </a:r>
            <a:r>
              <a:rPr lang="tr-TR" sz="2000" b="1" u="sng" dirty="0" smtClean="0">
                <a:solidFill>
                  <a:srgbClr val="FF0000"/>
                </a:solidFill>
                <a:latin typeface="Calibri" panose="020F0502020204030204" pitchFamily="34" charset="0"/>
              </a:rPr>
              <a:t>1</a:t>
            </a:r>
            <a:r>
              <a:rPr lang="fi-FI" sz="2000" b="1" u="sng" dirty="0" smtClean="0">
                <a:solidFill>
                  <a:srgbClr val="FF0000"/>
                </a:solidFill>
                <a:latin typeface="Calibri" panose="020F0502020204030204" pitchFamily="34" charset="0"/>
              </a:rPr>
              <a:t> </a:t>
            </a:r>
            <a:r>
              <a:rPr lang="fi-FI" sz="2000" b="1" u="sng" dirty="0">
                <a:solidFill>
                  <a:srgbClr val="FF0000"/>
                </a:solidFill>
                <a:latin typeface="Calibri" panose="020F0502020204030204" pitchFamily="34" charset="0"/>
              </a:rPr>
              <a:t>Ocak 2023</a:t>
            </a:r>
            <a:r>
              <a:rPr lang="tr-TR" sz="2000" b="1" u="sng" dirty="0">
                <a:solidFill>
                  <a:srgbClr val="FF0000"/>
                </a:solidFill>
                <a:latin typeface="Calibri" panose="020F0502020204030204" pitchFamily="34" charset="0"/>
              </a:rPr>
              <a:t> (23:59) </a:t>
            </a:r>
            <a:r>
              <a:rPr lang="tr-TR" sz="2000" b="1" dirty="0" smtClean="0">
                <a:solidFill>
                  <a:srgbClr val="006597"/>
                </a:solidFill>
                <a:latin typeface="Calibri" panose="020F0502020204030204" pitchFamily="34" charset="0"/>
              </a:rPr>
              <a:t>tarihlerinde </a:t>
            </a:r>
            <a:r>
              <a:rPr lang="tr-TR" sz="2000" b="1" dirty="0">
                <a:solidFill>
                  <a:srgbClr val="006597"/>
                </a:solidFill>
                <a:latin typeface="Calibri" panose="020F0502020204030204" pitchFamily="34" charset="0"/>
              </a:rPr>
              <a:t>alınacaktır.</a:t>
            </a:r>
          </a:p>
          <a:p>
            <a:pPr marL="0" indent="0" algn="just">
              <a:lnSpc>
                <a:spcPct val="90000"/>
              </a:lnSpc>
              <a:buClr>
                <a:srgbClr val="52AADF"/>
              </a:buClr>
              <a:buFont typeface="Arial" pitchFamily="34" charset="0"/>
              <a:buNone/>
              <a:tabLst>
                <a:tab pos="723900" algn="l"/>
              </a:tabLst>
              <a:defRPr/>
            </a:pPr>
            <a:endParaRPr lang="tr-TR" altLang="tr-TR" sz="2000" b="1" dirty="0" smtClean="0">
              <a:solidFill>
                <a:srgbClr val="154E5F"/>
              </a:solidFill>
              <a:latin typeface="Calibri" panose="020F0502020204030204" pitchFamily="34" charset="0"/>
              <a:cs typeface="Arial" panose="020B0604020202020204" pitchFamily="34" charset="0"/>
            </a:endParaRPr>
          </a:p>
          <a:p>
            <a:pPr marL="0" indent="0" algn="just">
              <a:lnSpc>
                <a:spcPct val="90000"/>
              </a:lnSpc>
              <a:buClr>
                <a:srgbClr val="52AADF"/>
              </a:buClr>
              <a:buFont typeface="Arial" pitchFamily="34" charset="0"/>
              <a:buNone/>
              <a:tabLst>
                <a:tab pos="723900" algn="l"/>
              </a:tabLst>
              <a:defRPr/>
            </a:pPr>
            <a:endParaRPr lang="tr-TR" altLang="tr-TR" sz="2000" dirty="0">
              <a:latin typeface="Calibri" panose="020F0502020204030204" pitchFamily="34" charset="0"/>
              <a:cs typeface="Arial" panose="020B0604020202020204" pitchFamily="34" charset="0"/>
            </a:endParaRPr>
          </a:p>
        </p:txBody>
      </p:sp>
      <p:grpSp>
        <p:nvGrpSpPr>
          <p:cNvPr id="9" name="Grup 8"/>
          <p:cNvGrpSpPr/>
          <p:nvPr/>
        </p:nvGrpSpPr>
        <p:grpSpPr>
          <a:xfrm>
            <a:off x="271736" y="341442"/>
            <a:ext cx="8332712" cy="338554"/>
            <a:chOff x="271736" y="514606"/>
            <a:chExt cx="8332712" cy="338554"/>
          </a:xfrm>
        </p:grpSpPr>
        <p:sp>
          <p:nvSpPr>
            <p:cNvPr id="10" name="3 Metin kutusu"/>
            <p:cNvSpPr txBox="1"/>
            <p:nvPr/>
          </p:nvSpPr>
          <p:spPr>
            <a:xfrm>
              <a:off x="271736" y="514606"/>
              <a:ext cx="7632848" cy="338554"/>
            </a:xfrm>
            <a:prstGeom prst="rect">
              <a:avLst/>
            </a:prstGeom>
            <a:noFill/>
          </p:spPr>
          <p:txBody>
            <a:bodyPr wrap="square" rtlCol="0">
              <a:spAutoFit/>
            </a:bodyPr>
            <a:lstStyle/>
            <a:p>
              <a:r>
                <a:rPr lang="tr-TR" sz="1600" b="1" dirty="0" smtClean="0">
                  <a:solidFill>
                    <a:srgbClr val="00BAD9"/>
                  </a:solidFill>
                </a:rPr>
                <a:t>KOBİGEL - KOBİ GELİŞİM DESTEK PROGRAMI </a:t>
              </a:r>
              <a:r>
                <a:rPr lang="tr-TR" sz="1600" b="1" dirty="0">
                  <a:solidFill>
                    <a:schemeClr val="accent1">
                      <a:lumMod val="60000"/>
                      <a:lumOff val="40000"/>
                    </a:schemeClr>
                  </a:solidFill>
                </a:rPr>
                <a:t>|</a:t>
              </a:r>
              <a:r>
                <a:rPr lang="tr-TR" sz="1600" b="1" dirty="0">
                  <a:solidFill>
                    <a:schemeClr val="bg2">
                      <a:lumMod val="90000"/>
                    </a:schemeClr>
                  </a:solidFill>
                </a:rPr>
                <a:t> </a:t>
              </a:r>
              <a:r>
                <a:rPr lang="tr-TR" sz="1600" b="1" dirty="0" smtClean="0">
                  <a:solidFill>
                    <a:srgbClr val="0070C0"/>
                  </a:solidFill>
                </a:rPr>
                <a:t>2022 </a:t>
              </a:r>
              <a:r>
                <a:rPr lang="tr-TR" sz="1600" b="1" dirty="0">
                  <a:solidFill>
                    <a:srgbClr val="0070C0"/>
                  </a:solidFill>
                </a:rPr>
                <a:t>– </a:t>
              </a:r>
              <a:r>
                <a:rPr lang="tr-TR" sz="1600" b="1" dirty="0" smtClean="0">
                  <a:solidFill>
                    <a:srgbClr val="0070C0"/>
                  </a:solidFill>
                </a:rPr>
                <a:t>03 Proje Teklif Çağrısı</a:t>
              </a:r>
              <a:endParaRPr lang="tr-TR" sz="1600" b="1" dirty="0">
                <a:solidFill>
                  <a:srgbClr val="0070C0"/>
                </a:solidFill>
              </a:endParaRPr>
            </a:p>
          </p:txBody>
        </p:sp>
        <p:cxnSp>
          <p:nvCxnSpPr>
            <p:cNvPr id="12" name="Düz Bağlayıcı 11"/>
            <p:cNvCxnSpPr/>
            <p:nvPr/>
          </p:nvCxnSpPr>
          <p:spPr>
            <a:xfrm>
              <a:off x="271736" y="853160"/>
              <a:ext cx="833271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3" name="Slayt Numarası Yer Tutucusu 1"/>
          <p:cNvSpPr>
            <a:spLocks noGrp="1"/>
          </p:cNvSpPr>
          <p:nvPr>
            <p:ph type="sldNum" sz="quarter" idx="12"/>
          </p:nvPr>
        </p:nvSpPr>
        <p:spPr>
          <a:xfrm>
            <a:off x="6372225" y="6456811"/>
            <a:ext cx="2133600" cy="362508"/>
          </a:xfrm>
        </p:spPr>
        <p:txBody>
          <a:bodyPr/>
          <a:lstStyle/>
          <a:p>
            <a:pPr>
              <a:defRPr/>
            </a:pPr>
            <a:fld id="{FF16F97C-866D-4F85-A1F6-DDF39F62CB6A}" type="slidenum">
              <a:rPr lang="en-CA" smtClean="0">
                <a:latin typeface="Calibri" panose="020F0502020204030204" pitchFamily="34" charset="0"/>
              </a:rPr>
              <a:pPr>
                <a:defRPr/>
              </a:pPr>
              <a:t>5</a:t>
            </a:fld>
            <a:endParaRPr lang="en-CA" dirty="0">
              <a:latin typeface="Calibri" panose="020F0502020204030204" pitchFamily="34" charset="0"/>
            </a:endParaRPr>
          </a:p>
        </p:txBody>
      </p:sp>
    </p:spTree>
    <p:extLst>
      <p:ext uri="{BB962C8B-B14F-4D97-AF65-F5344CB8AC3E}">
        <p14:creationId xmlns:p14="http://schemas.microsoft.com/office/powerpoint/2010/main" val="26491245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ayt Numarası Yer Tutucusu 2"/>
          <p:cNvSpPr>
            <a:spLocks noGrp="1"/>
          </p:cNvSpPr>
          <p:nvPr>
            <p:ph type="sldNum" sz="quarter" idx="12"/>
          </p:nvPr>
        </p:nvSpPr>
        <p:spPr>
          <a:xfrm>
            <a:off x="6372225" y="6456811"/>
            <a:ext cx="2133600" cy="362508"/>
          </a:xfrm>
        </p:spPr>
        <p:txBody>
          <a:bodyPr/>
          <a:lstStyle/>
          <a:p>
            <a:pPr>
              <a:defRPr/>
            </a:pPr>
            <a:fld id="{A805176F-93CC-4415-BB0C-5FD562410E30}" type="slidenum">
              <a:rPr lang="tr-TR" smtClean="0"/>
              <a:pPr>
                <a:defRPr/>
              </a:pPr>
              <a:t>6</a:t>
            </a:fld>
            <a:endParaRPr lang="tr-TR" dirty="0"/>
          </a:p>
        </p:txBody>
      </p:sp>
      <p:sp>
        <p:nvSpPr>
          <p:cNvPr id="24" name="Metin kutusu 23"/>
          <p:cNvSpPr txBox="1"/>
          <p:nvPr/>
        </p:nvSpPr>
        <p:spPr>
          <a:xfrm>
            <a:off x="3131840" y="774696"/>
            <a:ext cx="6840760" cy="541139"/>
          </a:xfrm>
          <a:prstGeom prst="rect">
            <a:avLst/>
          </a:prstGeom>
          <a:noFill/>
        </p:spPr>
        <p:txBody>
          <a:bodyPr wrap="square" lIns="91430" tIns="45714" rIns="91430" bIns="45714" rtlCol="0">
            <a:spAutoFit/>
          </a:bodyPr>
          <a:lstStyle/>
          <a:p>
            <a:r>
              <a:rPr lang="tr-TR" sz="2800" b="1" dirty="0">
                <a:solidFill>
                  <a:srgbClr val="FF0000"/>
                </a:solidFill>
              </a:rPr>
              <a:t>GENEL AMAÇ</a:t>
            </a:r>
          </a:p>
        </p:txBody>
      </p:sp>
      <p:sp>
        <p:nvSpPr>
          <p:cNvPr id="26" name="Metin kutusu 25"/>
          <p:cNvSpPr txBox="1"/>
          <p:nvPr/>
        </p:nvSpPr>
        <p:spPr>
          <a:xfrm>
            <a:off x="467544" y="1410537"/>
            <a:ext cx="7704856" cy="4795508"/>
          </a:xfrm>
          <a:prstGeom prst="rect">
            <a:avLst/>
          </a:prstGeom>
          <a:noFill/>
        </p:spPr>
        <p:txBody>
          <a:bodyPr wrap="square" lIns="91430" tIns="45714" rIns="91430" bIns="45714" rtlCol="0">
            <a:noAutofit/>
          </a:bodyPr>
          <a:lstStyle/>
          <a:p>
            <a:pPr algn="just">
              <a:lnSpc>
                <a:spcPct val="150000"/>
              </a:lnSpc>
              <a:buClr>
                <a:schemeClr val="accent1"/>
              </a:buClr>
              <a:buSzPct val="125000"/>
            </a:pPr>
            <a:r>
              <a:rPr lang="tr-TR" sz="2400" dirty="0">
                <a:solidFill>
                  <a:schemeClr val="accent1">
                    <a:lumMod val="50000"/>
                  </a:schemeClr>
                </a:solidFill>
                <a:ea typeface="+mn-ea"/>
              </a:rPr>
              <a:t>imalat sanayi sektöründe faaliyet gösteren küçük ve orta ölçekli işletmelerin modern teknolojiler ve iş modelleriyle çalışma kapasitelerinin geliştirilmesi, verimliliklerinin artırılması, ürün ve üretim süreçlerinin kalite standartlarına uygun hale getirilmesi ile imalat sanayi KOBİ’lerinin ulusal ve uluslararası rekabet güçlerinin </a:t>
            </a:r>
            <a:r>
              <a:rPr lang="tr-TR" sz="2400" dirty="0" smtClean="0">
                <a:solidFill>
                  <a:schemeClr val="accent1">
                    <a:lumMod val="50000"/>
                  </a:schemeClr>
                </a:solidFill>
                <a:ea typeface="+mn-ea"/>
              </a:rPr>
              <a:t>arttırılması.</a:t>
            </a:r>
            <a:endParaRPr lang="tr-TR" sz="2400" dirty="0">
              <a:solidFill>
                <a:schemeClr val="accent1">
                  <a:lumMod val="50000"/>
                </a:schemeClr>
              </a:solidFill>
              <a:ea typeface="+mn-ea"/>
            </a:endParaRPr>
          </a:p>
        </p:txBody>
      </p:sp>
      <p:pic>
        <p:nvPicPr>
          <p:cNvPr id="6" name="Picture 3"/>
          <p:cNvPicPr>
            <a:picLocks noChangeAspect="1" noChangeArrowheads="1"/>
          </p:cNvPicPr>
          <p:nvPr/>
        </p:nvPicPr>
        <p:blipFill>
          <a:blip r:embed="rId3" cstate="print"/>
          <a:srcRect/>
          <a:stretch>
            <a:fillRect/>
          </a:stretch>
        </p:blipFill>
        <p:spPr bwMode="auto">
          <a:xfrm>
            <a:off x="8172400" y="176023"/>
            <a:ext cx="720080" cy="507913"/>
          </a:xfrm>
          <a:prstGeom prst="rect">
            <a:avLst/>
          </a:prstGeom>
          <a:noFill/>
          <a:ln w="9525">
            <a:noFill/>
            <a:miter lim="800000"/>
            <a:headEnd/>
            <a:tailEnd/>
          </a:ln>
        </p:spPr>
      </p:pic>
      <p:grpSp>
        <p:nvGrpSpPr>
          <p:cNvPr id="7" name="Grup 6"/>
          <p:cNvGrpSpPr/>
          <p:nvPr/>
        </p:nvGrpSpPr>
        <p:grpSpPr>
          <a:xfrm>
            <a:off x="271736" y="341442"/>
            <a:ext cx="8332712" cy="338554"/>
            <a:chOff x="271736" y="514606"/>
            <a:chExt cx="8332712" cy="338554"/>
          </a:xfrm>
        </p:grpSpPr>
        <p:sp>
          <p:nvSpPr>
            <p:cNvPr id="8" name="3 Metin kutusu"/>
            <p:cNvSpPr txBox="1"/>
            <p:nvPr/>
          </p:nvSpPr>
          <p:spPr>
            <a:xfrm>
              <a:off x="271736" y="514606"/>
              <a:ext cx="7632848" cy="338554"/>
            </a:xfrm>
            <a:prstGeom prst="rect">
              <a:avLst/>
            </a:prstGeom>
            <a:noFill/>
          </p:spPr>
          <p:txBody>
            <a:bodyPr wrap="square" rtlCol="0">
              <a:spAutoFit/>
            </a:bodyPr>
            <a:lstStyle/>
            <a:p>
              <a:r>
                <a:rPr lang="tr-TR" sz="1600" b="1" dirty="0" smtClean="0">
                  <a:solidFill>
                    <a:srgbClr val="00BAD9"/>
                  </a:solidFill>
                </a:rPr>
                <a:t>KOBİGEL - KOBİ GELİŞİM DESTEK PROGRAMI </a:t>
              </a:r>
              <a:r>
                <a:rPr lang="tr-TR" sz="1600" b="1" dirty="0">
                  <a:solidFill>
                    <a:schemeClr val="accent1">
                      <a:lumMod val="60000"/>
                      <a:lumOff val="40000"/>
                    </a:schemeClr>
                  </a:solidFill>
                </a:rPr>
                <a:t>|</a:t>
              </a:r>
              <a:r>
                <a:rPr lang="tr-TR" sz="1600" b="1" dirty="0">
                  <a:solidFill>
                    <a:schemeClr val="bg2">
                      <a:lumMod val="90000"/>
                    </a:schemeClr>
                  </a:solidFill>
                </a:rPr>
                <a:t> </a:t>
              </a:r>
              <a:r>
                <a:rPr lang="tr-TR" sz="1600" b="1" dirty="0" smtClean="0">
                  <a:solidFill>
                    <a:srgbClr val="0070C0"/>
                  </a:solidFill>
                </a:rPr>
                <a:t>2022 – 03 Proje Teklif Çağrısı</a:t>
              </a:r>
              <a:endParaRPr lang="tr-TR" sz="1600" b="1" dirty="0">
                <a:solidFill>
                  <a:srgbClr val="0070C0"/>
                </a:solidFill>
              </a:endParaRPr>
            </a:p>
          </p:txBody>
        </p:sp>
        <p:cxnSp>
          <p:nvCxnSpPr>
            <p:cNvPr id="9" name="Düz Bağlayıcı 8"/>
            <p:cNvCxnSpPr/>
            <p:nvPr/>
          </p:nvCxnSpPr>
          <p:spPr>
            <a:xfrm>
              <a:off x="271736" y="853160"/>
              <a:ext cx="8332712"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585705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3"/>
          <p:cNvPicPr>
            <a:picLocks noChangeAspect="1" noChangeArrowheads="1"/>
          </p:cNvPicPr>
          <p:nvPr/>
        </p:nvPicPr>
        <p:blipFill>
          <a:blip r:embed="rId3" cstate="print"/>
          <a:srcRect/>
          <a:stretch>
            <a:fillRect/>
          </a:stretch>
        </p:blipFill>
        <p:spPr bwMode="auto">
          <a:xfrm>
            <a:off x="8172400" y="176024"/>
            <a:ext cx="720080" cy="507913"/>
          </a:xfrm>
          <a:prstGeom prst="rect">
            <a:avLst/>
          </a:prstGeom>
          <a:noFill/>
          <a:ln w="9525">
            <a:noFill/>
            <a:miter lim="800000"/>
            <a:headEnd/>
            <a:tailEnd/>
          </a:ln>
        </p:spPr>
      </p:pic>
      <p:sp>
        <p:nvSpPr>
          <p:cNvPr id="20" name="Beşgen 19"/>
          <p:cNvSpPr/>
          <p:nvPr/>
        </p:nvSpPr>
        <p:spPr>
          <a:xfrm>
            <a:off x="827585" y="900807"/>
            <a:ext cx="7225817" cy="578478"/>
          </a:xfrm>
          <a:prstGeom prst="homePlate">
            <a:avLst>
              <a:gd name="adj" fmla="val 19379"/>
            </a:avLst>
          </a:prstGeom>
          <a:solidFill>
            <a:schemeClr val="bg1"/>
          </a:solidFill>
          <a:ln w="38100">
            <a:noFill/>
          </a:ln>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r>
              <a:rPr lang="tr-TR" sz="20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KİMLER BAŞVURABİLİR</a:t>
            </a:r>
            <a:endParaRPr lang="tr-TR" sz="2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nvGrpSpPr>
          <p:cNvPr id="25" name="Grup 24"/>
          <p:cNvGrpSpPr/>
          <p:nvPr/>
        </p:nvGrpSpPr>
        <p:grpSpPr>
          <a:xfrm>
            <a:off x="271736" y="341442"/>
            <a:ext cx="8332712" cy="338554"/>
            <a:chOff x="271736" y="514606"/>
            <a:chExt cx="8332712" cy="338554"/>
          </a:xfrm>
        </p:grpSpPr>
        <p:sp>
          <p:nvSpPr>
            <p:cNvPr id="30" name="3 Metin kutusu"/>
            <p:cNvSpPr txBox="1"/>
            <p:nvPr/>
          </p:nvSpPr>
          <p:spPr>
            <a:xfrm>
              <a:off x="271736" y="514606"/>
              <a:ext cx="7632848" cy="338554"/>
            </a:xfrm>
            <a:prstGeom prst="rect">
              <a:avLst/>
            </a:prstGeom>
            <a:noFill/>
          </p:spPr>
          <p:txBody>
            <a:bodyPr wrap="square" rtlCol="0">
              <a:spAutoFit/>
            </a:bodyPr>
            <a:lstStyle/>
            <a:p>
              <a:r>
                <a:rPr lang="tr-TR" sz="1600" b="1" dirty="0" smtClean="0">
                  <a:solidFill>
                    <a:srgbClr val="00BAD9"/>
                  </a:solidFill>
                </a:rPr>
                <a:t>KOBİGEL - KOBİ GELİŞİM DESTEK PROGRAMI </a:t>
              </a:r>
              <a:r>
                <a:rPr lang="tr-TR" sz="1600" b="1" dirty="0">
                  <a:solidFill>
                    <a:srgbClr val="0070C0"/>
                  </a:solidFill>
                </a:rPr>
                <a:t>2022 – </a:t>
              </a:r>
              <a:r>
                <a:rPr lang="tr-TR" sz="1600" b="1" dirty="0" smtClean="0">
                  <a:solidFill>
                    <a:srgbClr val="0070C0"/>
                  </a:solidFill>
                </a:rPr>
                <a:t>03 </a:t>
              </a:r>
              <a:r>
                <a:rPr lang="tr-TR" sz="1600" b="1" dirty="0">
                  <a:solidFill>
                    <a:srgbClr val="0070C0"/>
                  </a:solidFill>
                </a:rPr>
                <a:t>Proje Teklif Çağrısı</a:t>
              </a:r>
            </a:p>
          </p:txBody>
        </p:sp>
        <p:cxnSp>
          <p:nvCxnSpPr>
            <p:cNvPr id="31" name="Düz Bağlayıcı 30"/>
            <p:cNvCxnSpPr/>
            <p:nvPr/>
          </p:nvCxnSpPr>
          <p:spPr>
            <a:xfrm>
              <a:off x="271736" y="853160"/>
              <a:ext cx="833271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3" name="Slayt Numarası Yer Tutucusu 1"/>
          <p:cNvSpPr>
            <a:spLocks noGrp="1"/>
          </p:cNvSpPr>
          <p:nvPr>
            <p:ph type="sldNum" sz="quarter" idx="12"/>
          </p:nvPr>
        </p:nvSpPr>
        <p:spPr>
          <a:xfrm>
            <a:off x="6372225" y="6456811"/>
            <a:ext cx="2133600" cy="362508"/>
          </a:xfrm>
        </p:spPr>
        <p:txBody>
          <a:bodyPr/>
          <a:lstStyle/>
          <a:p>
            <a:pPr>
              <a:defRPr/>
            </a:pPr>
            <a:fld id="{FF16F97C-866D-4F85-A1F6-DDF39F62CB6A}" type="slidenum">
              <a:rPr lang="en-CA" smtClean="0">
                <a:latin typeface="Calibri" panose="020F0502020204030204" pitchFamily="34" charset="0"/>
              </a:rPr>
              <a:pPr>
                <a:defRPr/>
              </a:pPr>
              <a:t>7</a:t>
            </a:fld>
            <a:endParaRPr lang="en-CA" dirty="0">
              <a:latin typeface="Calibri" panose="020F0502020204030204" pitchFamily="34" charset="0"/>
            </a:endParaRPr>
          </a:p>
        </p:txBody>
      </p:sp>
      <p:graphicFrame>
        <p:nvGraphicFramePr>
          <p:cNvPr id="4" name="Diyagram 3"/>
          <p:cNvGraphicFramePr/>
          <p:nvPr>
            <p:extLst>
              <p:ext uri="{D42A27DB-BD31-4B8C-83A1-F6EECF244321}">
                <p14:modId xmlns:p14="http://schemas.microsoft.com/office/powerpoint/2010/main" val="2939392530"/>
              </p:ext>
            </p:extLst>
          </p:nvPr>
        </p:nvGraphicFramePr>
        <p:xfrm>
          <a:off x="1403648" y="1597505"/>
          <a:ext cx="6864424"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521090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3"/>
          <p:cNvPicPr>
            <a:picLocks noChangeAspect="1" noChangeArrowheads="1"/>
          </p:cNvPicPr>
          <p:nvPr/>
        </p:nvPicPr>
        <p:blipFill>
          <a:blip r:embed="rId3" cstate="print"/>
          <a:srcRect/>
          <a:stretch>
            <a:fillRect/>
          </a:stretch>
        </p:blipFill>
        <p:spPr bwMode="auto">
          <a:xfrm>
            <a:off x="8172400" y="176024"/>
            <a:ext cx="720080" cy="507913"/>
          </a:xfrm>
          <a:prstGeom prst="rect">
            <a:avLst/>
          </a:prstGeom>
          <a:noFill/>
          <a:ln w="9525">
            <a:noFill/>
            <a:miter lim="800000"/>
            <a:headEnd/>
            <a:tailEnd/>
          </a:ln>
        </p:spPr>
      </p:pic>
      <p:grpSp>
        <p:nvGrpSpPr>
          <p:cNvPr id="25" name="Grup 24"/>
          <p:cNvGrpSpPr/>
          <p:nvPr/>
        </p:nvGrpSpPr>
        <p:grpSpPr>
          <a:xfrm>
            <a:off x="271736" y="341442"/>
            <a:ext cx="8332712" cy="338554"/>
            <a:chOff x="271736" y="514606"/>
            <a:chExt cx="8332712" cy="338554"/>
          </a:xfrm>
        </p:grpSpPr>
        <p:sp>
          <p:nvSpPr>
            <p:cNvPr id="30" name="3 Metin kutusu"/>
            <p:cNvSpPr txBox="1"/>
            <p:nvPr/>
          </p:nvSpPr>
          <p:spPr>
            <a:xfrm>
              <a:off x="271736" y="514606"/>
              <a:ext cx="7632848" cy="338554"/>
            </a:xfrm>
            <a:prstGeom prst="rect">
              <a:avLst/>
            </a:prstGeom>
            <a:noFill/>
          </p:spPr>
          <p:txBody>
            <a:bodyPr wrap="square" rtlCol="0">
              <a:spAutoFit/>
            </a:bodyPr>
            <a:lstStyle/>
            <a:p>
              <a:r>
                <a:rPr lang="tr-TR" sz="1600" b="1" dirty="0" smtClean="0">
                  <a:solidFill>
                    <a:srgbClr val="00BAD9"/>
                  </a:solidFill>
                </a:rPr>
                <a:t>KOBİGEL - KOBİ GELİŞİM DESTEK PROGRAMI </a:t>
              </a:r>
              <a:r>
                <a:rPr lang="tr-TR" sz="1600" b="1" dirty="0">
                  <a:solidFill>
                    <a:schemeClr val="accent1">
                      <a:lumMod val="60000"/>
                      <a:lumOff val="40000"/>
                    </a:schemeClr>
                  </a:solidFill>
                </a:rPr>
                <a:t>|</a:t>
              </a:r>
              <a:r>
                <a:rPr lang="tr-TR" sz="1600" b="1" dirty="0">
                  <a:solidFill>
                    <a:schemeClr val="bg2">
                      <a:lumMod val="90000"/>
                    </a:schemeClr>
                  </a:solidFill>
                </a:rPr>
                <a:t> </a:t>
              </a:r>
              <a:r>
                <a:rPr lang="tr-TR" sz="1600" b="1" dirty="0">
                  <a:solidFill>
                    <a:srgbClr val="0070C0"/>
                  </a:solidFill>
                </a:rPr>
                <a:t>2022 – </a:t>
              </a:r>
              <a:r>
                <a:rPr lang="tr-TR" sz="1600" b="1" dirty="0" smtClean="0">
                  <a:solidFill>
                    <a:srgbClr val="0070C0"/>
                  </a:solidFill>
                </a:rPr>
                <a:t>03 </a:t>
              </a:r>
              <a:r>
                <a:rPr lang="tr-TR" sz="1600" b="1" dirty="0">
                  <a:solidFill>
                    <a:srgbClr val="0070C0"/>
                  </a:solidFill>
                </a:rPr>
                <a:t>Proje Teklif Çağrısı</a:t>
              </a:r>
            </a:p>
          </p:txBody>
        </p:sp>
        <p:cxnSp>
          <p:nvCxnSpPr>
            <p:cNvPr id="31" name="Düz Bağlayıcı 30"/>
            <p:cNvCxnSpPr/>
            <p:nvPr/>
          </p:nvCxnSpPr>
          <p:spPr>
            <a:xfrm>
              <a:off x="271736" y="853160"/>
              <a:ext cx="833271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3" name="Slayt Numarası Yer Tutucusu 1"/>
          <p:cNvSpPr>
            <a:spLocks noGrp="1"/>
          </p:cNvSpPr>
          <p:nvPr>
            <p:ph type="sldNum" sz="quarter" idx="12"/>
          </p:nvPr>
        </p:nvSpPr>
        <p:spPr>
          <a:xfrm>
            <a:off x="6372225" y="6456811"/>
            <a:ext cx="2133600" cy="362508"/>
          </a:xfrm>
        </p:spPr>
        <p:txBody>
          <a:bodyPr/>
          <a:lstStyle/>
          <a:p>
            <a:pPr>
              <a:defRPr/>
            </a:pPr>
            <a:fld id="{FF16F97C-866D-4F85-A1F6-DDF39F62CB6A}" type="slidenum">
              <a:rPr lang="en-CA" smtClean="0">
                <a:latin typeface="Calibri" panose="020F0502020204030204" pitchFamily="34" charset="0"/>
              </a:rPr>
              <a:pPr>
                <a:defRPr/>
              </a:pPr>
              <a:t>8</a:t>
            </a:fld>
            <a:endParaRPr lang="en-CA" dirty="0">
              <a:latin typeface="Calibri" panose="020F0502020204030204" pitchFamily="34" charset="0"/>
            </a:endParaRPr>
          </a:p>
        </p:txBody>
      </p:sp>
      <p:sp>
        <p:nvSpPr>
          <p:cNvPr id="9" name="Dikdörtgen 8"/>
          <p:cNvSpPr/>
          <p:nvPr/>
        </p:nvSpPr>
        <p:spPr>
          <a:xfrm>
            <a:off x="513656" y="1539302"/>
            <a:ext cx="7848872" cy="215443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342900" lvl="0" indent="-342900" algn="just">
              <a:buFont typeface="Arial" panose="020B0604020202020204" pitchFamily="34" charset="0"/>
              <a:buChar char="•"/>
            </a:pPr>
            <a:endParaRPr lang="tr-TR" sz="1600" dirty="0" smtClean="0">
              <a:solidFill>
                <a:srgbClr val="006597"/>
              </a:solidFill>
            </a:endParaRPr>
          </a:p>
          <a:p>
            <a:pPr marL="342900" lvl="0" indent="-342900" algn="just">
              <a:buFont typeface="Arial" panose="020B0604020202020204" pitchFamily="34" charset="0"/>
              <a:buChar char="•"/>
            </a:pPr>
            <a:endParaRPr lang="tr-TR" sz="1600" dirty="0" smtClean="0">
              <a:solidFill>
                <a:srgbClr val="006597"/>
              </a:solidFill>
            </a:endParaRPr>
          </a:p>
          <a:p>
            <a:pPr marL="355600" lvl="1" indent="-355600" algn="just">
              <a:buFont typeface="Arial" panose="020B0604020202020204" pitchFamily="34" charset="0"/>
              <a:buChar char="•"/>
            </a:pPr>
            <a:r>
              <a:rPr lang="tr-TR" sz="1700" dirty="0" smtClean="0">
                <a:solidFill>
                  <a:srgbClr val="006597"/>
                </a:solidFill>
              </a:rPr>
              <a:t>Başvuracak </a:t>
            </a:r>
            <a:r>
              <a:rPr lang="tr-TR" sz="1700" dirty="0">
                <a:solidFill>
                  <a:srgbClr val="006597"/>
                </a:solidFill>
              </a:rPr>
              <a:t>tüm işletmelerin 2021 yılında bilanço esasına göre defter tutması esastır</a:t>
            </a:r>
            <a:r>
              <a:rPr lang="tr-TR" sz="1700" dirty="0" smtClean="0">
                <a:solidFill>
                  <a:srgbClr val="006597"/>
                </a:solidFill>
              </a:rPr>
              <a:t>.</a:t>
            </a:r>
          </a:p>
          <a:p>
            <a:pPr marL="355600" lvl="1" indent="-355600" algn="just">
              <a:buFont typeface="Arial" panose="020B0604020202020204" pitchFamily="34" charset="0"/>
              <a:buChar char="•"/>
            </a:pPr>
            <a:r>
              <a:rPr lang="tr-TR" sz="1700" dirty="0">
                <a:solidFill>
                  <a:srgbClr val="006597"/>
                </a:solidFill>
              </a:rPr>
              <a:t>Başvuracak tüm işletmelerin 2020 ve 2021 yılı KOBİ Beyannameleri onaylı </a:t>
            </a:r>
            <a:r>
              <a:rPr lang="tr-TR" sz="1700" dirty="0" smtClean="0">
                <a:solidFill>
                  <a:srgbClr val="006597"/>
                </a:solidFill>
              </a:rPr>
              <a:t>olmalıdır (2021 yılında kurulan işletmeler için 2020 yılı KOBİ Beyannamesinin onaylı olması koşulu aranmaz.).</a:t>
            </a:r>
            <a:endParaRPr lang="tr-TR" sz="1700" dirty="0">
              <a:solidFill>
                <a:srgbClr val="006597"/>
              </a:solidFill>
            </a:endParaRPr>
          </a:p>
          <a:p>
            <a:pPr marL="355600" lvl="1" indent="-355600" algn="just">
              <a:buFont typeface="Arial" panose="020B0604020202020204" pitchFamily="34" charset="0"/>
              <a:buChar char="•"/>
            </a:pPr>
            <a:endParaRPr lang="tr-TR" sz="1700" dirty="0">
              <a:solidFill>
                <a:srgbClr val="006597"/>
              </a:solidFill>
            </a:endParaRPr>
          </a:p>
        </p:txBody>
      </p:sp>
      <p:sp>
        <p:nvSpPr>
          <p:cNvPr id="13" name="Dikdörtgen 12"/>
          <p:cNvSpPr/>
          <p:nvPr/>
        </p:nvSpPr>
        <p:spPr>
          <a:xfrm>
            <a:off x="486360" y="4514130"/>
            <a:ext cx="7848872" cy="846386"/>
          </a:xfrm>
          <a:prstGeom prst="rect">
            <a:avLst/>
          </a:prstGeom>
          <a:ln>
            <a:solidFill>
              <a:schemeClr val="accent3"/>
            </a:solidFill>
          </a:ln>
        </p:spPr>
        <p:style>
          <a:lnRef idx="2">
            <a:schemeClr val="accent2"/>
          </a:lnRef>
          <a:fillRef idx="1">
            <a:schemeClr val="lt1"/>
          </a:fillRef>
          <a:effectRef idx="0">
            <a:schemeClr val="accent2"/>
          </a:effectRef>
          <a:fontRef idx="minor">
            <a:schemeClr val="dk1"/>
          </a:fontRef>
        </p:style>
        <p:txBody>
          <a:bodyPr wrap="square">
            <a:spAutoFit/>
          </a:bodyPr>
          <a:lstStyle/>
          <a:p>
            <a:pPr marL="285750" lvl="0" indent="-285750" algn="just">
              <a:buFont typeface="Arial" panose="020B0604020202020204" pitchFamily="34" charset="0"/>
              <a:buChar char="•"/>
            </a:pPr>
            <a:endParaRPr lang="tr-TR" sz="1600" dirty="0" smtClean="0">
              <a:solidFill>
                <a:srgbClr val="006597"/>
              </a:solidFill>
              <a:latin typeface="Calibri" panose="020F0502020204030204" pitchFamily="34" charset="0"/>
            </a:endParaRPr>
          </a:p>
          <a:p>
            <a:pPr marL="285750" lvl="0" indent="-285750" algn="just">
              <a:buFont typeface="Arial" panose="020B0604020202020204" pitchFamily="34" charset="0"/>
              <a:buChar char="•"/>
            </a:pPr>
            <a:r>
              <a:rPr lang="tr-TR" sz="1700" dirty="0">
                <a:solidFill>
                  <a:srgbClr val="006597"/>
                </a:solidFill>
              </a:rPr>
              <a:t>Teklif edilen projenin toplam bütçesi, 2021 yılı net satış hasılatını geçemez.</a:t>
            </a:r>
          </a:p>
          <a:p>
            <a:pPr marL="285750" lvl="0" indent="-285750" algn="just">
              <a:buFont typeface="Arial" panose="020B0604020202020204" pitchFamily="34" charset="0"/>
              <a:buChar char="•"/>
            </a:pPr>
            <a:endParaRPr lang="tr-TR" sz="1600" dirty="0">
              <a:solidFill>
                <a:srgbClr val="006597"/>
              </a:solidFill>
              <a:latin typeface="Calibri" panose="020F0502020204030204" pitchFamily="34" charset="0"/>
            </a:endParaRPr>
          </a:p>
        </p:txBody>
      </p:sp>
      <p:grpSp>
        <p:nvGrpSpPr>
          <p:cNvPr id="14" name="Grup 13"/>
          <p:cNvGrpSpPr/>
          <p:nvPr/>
        </p:nvGrpSpPr>
        <p:grpSpPr>
          <a:xfrm>
            <a:off x="891342" y="1255375"/>
            <a:ext cx="4971523" cy="619920"/>
            <a:chOff x="0" y="432051"/>
            <a:chExt cx="4971523" cy="619920"/>
          </a:xfrm>
        </p:grpSpPr>
        <p:sp>
          <p:nvSpPr>
            <p:cNvPr id="15" name="Yuvarlatılmış Dikdörtgen 14"/>
            <p:cNvSpPr/>
            <p:nvPr/>
          </p:nvSpPr>
          <p:spPr>
            <a:xfrm>
              <a:off x="0" y="432051"/>
              <a:ext cx="4971523" cy="61992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6" name="Yuvarlatılmış Dikdörtgen 4"/>
            <p:cNvSpPr/>
            <p:nvPr/>
          </p:nvSpPr>
          <p:spPr>
            <a:xfrm>
              <a:off x="30262" y="462313"/>
              <a:ext cx="4910999" cy="5593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7912" tIns="0" rIns="187912" bIns="0" numCol="1" spcCol="1270" anchor="ctr" anchorCtr="0">
              <a:noAutofit/>
            </a:bodyPr>
            <a:lstStyle/>
            <a:p>
              <a:pPr lvl="0" algn="l" defTabSz="1066800">
                <a:lnSpc>
                  <a:spcPct val="90000"/>
                </a:lnSpc>
                <a:spcBef>
                  <a:spcPct val="0"/>
                </a:spcBef>
                <a:spcAft>
                  <a:spcPct val="35000"/>
                </a:spcAft>
              </a:pPr>
              <a:r>
                <a:rPr lang="tr-TR" sz="2400" b="1" kern="1200" dirty="0" smtClean="0">
                  <a:latin typeface="Calibri" panose="020F0502020204030204" pitchFamily="34" charset="0"/>
                </a:rPr>
                <a:t>Diğer Başvuru Koşulları</a:t>
              </a:r>
              <a:endParaRPr lang="tr-TR" sz="2400" kern="1200" dirty="0">
                <a:latin typeface="Calibri" panose="020F0502020204030204" pitchFamily="34" charset="0"/>
              </a:endParaRPr>
            </a:p>
          </p:txBody>
        </p:sp>
      </p:grpSp>
      <p:grpSp>
        <p:nvGrpSpPr>
          <p:cNvPr id="10" name="Grup 9"/>
          <p:cNvGrpSpPr/>
          <p:nvPr/>
        </p:nvGrpSpPr>
        <p:grpSpPr>
          <a:xfrm>
            <a:off x="835344" y="3944878"/>
            <a:ext cx="4581220" cy="710151"/>
            <a:chOff x="181488" y="2899854"/>
            <a:chExt cx="4971523" cy="863122"/>
          </a:xfrm>
        </p:grpSpPr>
        <p:sp>
          <p:nvSpPr>
            <p:cNvPr id="11" name="Yuvarlatılmış Dikdörtgen 10"/>
            <p:cNvSpPr/>
            <p:nvPr/>
          </p:nvSpPr>
          <p:spPr>
            <a:xfrm>
              <a:off x="181488" y="2965936"/>
              <a:ext cx="4971523" cy="797040"/>
            </a:xfrm>
            <a:prstGeom prst="round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2" name="Yuvarlatılmış Dikdörtgen 4"/>
            <p:cNvSpPr/>
            <p:nvPr/>
          </p:nvSpPr>
          <p:spPr>
            <a:xfrm>
              <a:off x="259304" y="2899854"/>
              <a:ext cx="4893707" cy="7192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7912" tIns="0" rIns="187912" bIns="0" numCol="1" spcCol="1270" anchor="ctr" anchorCtr="0">
              <a:noAutofit/>
            </a:bodyPr>
            <a:lstStyle/>
            <a:p>
              <a:pPr lvl="0" algn="l" defTabSz="1066800">
                <a:lnSpc>
                  <a:spcPct val="90000"/>
                </a:lnSpc>
                <a:spcBef>
                  <a:spcPct val="0"/>
                </a:spcBef>
                <a:spcAft>
                  <a:spcPct val="35000"/>
                </a:spcAft>
              </a:pPr>
              <a:r>
                <a:rPr lang="tr-TR" sz="2400" b="1" kern="1200" dirty="0" smtClean="0">
                  <a:latin typeface="Calibri" panose="020F0502020204030204" pitchFamily="34" charset="0"/>
                </a:rPr>
                <a:t>Proje Bütçesi Özel Sınırı</a:t>
              </a:r>
              <a:endParaRPr lang="tr-TR" sz="2400" kern="1200" dirty="0">
                <a:latin typeface="Calibri" panose="020F0502020204030204" pitchFamily="34" charset="0"/>
              </a:endParaRPr>
            </a:p>
          </p:txBody>
        </p:sp>
      </p:grpSp>
    </p:spTree>
    <p:extLst>
      <p:ext uri="{BB962C8B-B14F-4D97-AF65-F5344CB8AC3E}">
        <p14:creationId xmlns:p14="http://schemas.microsoft.com/office/powerpoint/2010/main" val="15302218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3"/>
          <p:cNvPicPr>
            <a:picLocks noChangeAspect="1" noChangeArrowheads="1"/>
          </p:cNvPicPr>
          <p:nvPr/>
        </p:nvPicPr>
        <p:blipFill>
          <a:blip r:embed="rId3" cstate="print"/>
          <a:srcRect/>
          <a:stretch>
            <a:fillRect/>
          </a:stretch>
        </p:blipFill>
        <p:spPr bwMode="auto">
          <a:xfrm>
            <a:off x="8172400" y="176024"/>
            <a:ext cx="720080" cy="507913"/>
          </a:xfrm>
          <a:prstGeom prst="rect">
            <a:avLst/>
          </a:prstGeom>
          <a:noFill/>
          <a:ln w="9525">
            <a:noFill/>
            <a:miter lim="800000"/>
            <a:headEnd/>
            <a:tailEnd/>
          </a:ln>
        </p:spPr>
      </p:pic>
      <p:sp>
        <p:nvSpPr>
          <p:cNvPr id="22" name="Köşeli Çift Ayraç 21"/>
          <p:cNvSpPr/>
          <p:nvPr/>
        </p:nvSpPr>
        <p:spPr>
          <a:xfrm>
            <a:off x="357613" y="779896"/>
            <a:ext cx="510749" cy="548172"/>
          </a:xfrm>
          <a:prstGeom prst="chevron">
            <a:avLst>
              <a:gd name="adj" fmla="val 40174"/>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tr-TR">
              <a:noFill/>
            </a:endParaRPr>
          </a:p>
        </p:txBody>
      </p:sp>
      <p:graphicFrame>
        <p:nvGraphicFramePr>
          <p:cNvPr id="24" name="Tablo 23"/>
          <p:cNvGraphicFramePr>
            <a:graphicFrameLocks noGrp="1"/>
          </p:cNvGraphicFramePr>
          <p:nvPr>
            <p:extLst>
              <p:ext uri="{D42A27DB-BD31-4B8C-83A1-F6EECF244321}">
                <p14:modId xmlns:p14="http://schemas.microsoft.com/office/powerpoint/2010/main" val="538239329"/>
              </p:ext>
            </p:extLst>
          </p:nvPr>
        </p:nvGraphicFramePr>
        <p:xfrm>
          <a:off x="971600" y="812934"/>
          <a:ext cx="8009238" cy="608253"/>
        </p:xfrm>
        <a:graphic>
          <a:graphicData uri="http://schemas.openxmlformats.org/drawingml/2006/table">
            <a:tbl>
              <a:tblPr firstRow="1" bandRow="1">
                <a:tableStyleId>{5C22544A-7EE6-4342-B048-85BDC9FD1C3A}</a:tableStyleId>
              </a:tblPr>
              <a:tblGrid>
                <a:gridCol w="8009238">
                  <a:extLst>
                    <a:ext uri="{9D8B030D-6E8A-4147-A177-3AD203B41FA5}">
                      <a16:colId xmlns:a16="http://schemas.microsoft.com/office/drawing/2014/main" val="20000"/>
                    </a:ext>
                  </a:extLst>
                </a:gridCol>
              </a:tblGrid>
              <a:tr h="608253">
                <a:tc>
                  <a:txBody>
                    <a:bodyPr/>
                    <a:lstStyle/>
                    <a:p>
                      <a:pPr marL="0" indent="0" algn="l" defTabSz="914400" rtl="0" eaLnBrk="1" fontAlgn="base" latinLnBrk="0" hangingPunct="1">
                        <a:spcBef>
                          <a:spcPct val="0"/>
                        </a:spcBef>
                        <a:spcAft>
                          <a:spcPct val="0"/>
                        </a:spcAft>
                        <a:buClr>
                          <a:srgbClr val="52AADF"/>
                        </a:buClr>
                        <a:buSzPct val="125000"/>
                        <a:buFont typeface="Calibri" panose="020F0502020204030204" pitchFamily="34" charset="0"/>
                        <a:buNone/>
                      </a:pPr>
                      <a:r>
                        <a:rPr lang="tr-TR" sz="2000" b="1" kern="1200" dirty="0" smtClean="0">
                          <a:solidFill>
                            <a:schemeClr val="accent1">
                              <a:lumMod val="50000"/>
                            </a:schemeClr>
                          </a:solidFill>
                          <a:effectLst>
                            <a:outerShdw blurRad="38100" dist="38100" dir="2700000" algn="tl">
                              <a:srgbClr val="000000">
                                <a:alpha val="43137"/>
                              </a:srgbClr>
                            </a:outerShdw>
                          </a:effectLst>
                          <a:latin typeface="Calibri" panose="020F0502020204030204" pitchFamily="34" charset="0"/>
                          <a:ea typeface="+mn-ea"/>
                          <a:cs typeface="+mn-cs"/>
                        </a:rPr>
                        <a:t>Diğer koşullar</a:t>
                      </a:r>
                      <a:endParaRPr lang="tr-TR" sz="2000" b="1" kern="1200" baseline="0" dirty="0" smtClean="0">
                        <a:solidFill>
                          <a:schemeClr val="accent1">
                            <a:lumMod val="50000"/>
                          </a:schemeClr>
                        </a:solidFill>
                        <a:effectLst>
                          <a:outerShdw blurRad="38100" dist="38100" dir="2700000" algn="tl">
                            <a:srgbClr val="000000">
                              <a:alpha val="43137"/>
                            </a:srgbClr>
                          </a:outerShdw>
                        </a:effectLst>
                        <a:latin typeface="Calibri" panose="020F0502020204030204" pitchFamily="34" charset="0"/>
                        <a:ea typeface="+mn-ea"/>
                        <a:cs typeface="+mn-cs"/>
                      </a:endParaRPr>
                    </a:p>
                  </a:txBody>
                  <a:tcPr marT="45551" marB="4555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pSp>
        <p:nvGrpSpPr>
          <p:cNvPr id="16" name="Grup 15"/>
          <p:cNvGrpSpPr/>
          <p:nvPr/>
        </p:nvGrpSpPr>
        <p:grpSpPr>
          <a:xfrm>
            <a:off x="271736" y="341442"/>
            <a:ext cx="8332712" cy="338554"/>
            <a:chOff x="271736" y="514606"/>
            <a:chExt cx="8332712" cy="338554"/>
          </a:xfrm>
        </p:grpSpPr>
        <p:sp>
          <p:nvSpPr>
            <p:cNvPr id="17" name="3 Metin kutusu"/>
            <p:cNvSpPr txBox="1"/>
            <p:nvPr/>
          </p:nvSpPr>
          <p:spPr>
            <a:xfrm>
              <a:off x="271736" y="514606"/>
              <a:ext cx="7632848" cy="338554"/>
            </a:xfrm>
            <a:prstGeom prst="rect">
              <a:avLst/>
            </a:prstGeom>
            <a:noFill/>
          </p:spPr>
          <p:txBody>
            <a:bodyPr wrap="square" rtlCol="0">
              <a:spAutoFit/>
            </a:bodyPr>
            <a:lstStyle/>
            <a:p>
              <a:r>
                <a:rPr lang="tr-TR" sz="1600" b="1" dirty="0" smtClean="0">
                  <a:solidFill>
                    <a:srgbClr val="00BAD9"/>
                  </a:solidFill>
                </a:rPr>
                <a:t>KOBİGEL - KOBİ GELİŞİM DESTEK PROGRAMI </a:t>
              </a:r>
              <a:r>
                <a:rPr lang="tr-TR" sz="1600" b="1" dirty="0">
                  <a:solidFill>
                    <a:schemeClr val="accent1">
                      <a:lumMod val="60000"/>
                      <a:lumOff val="40000"/>
                    </a:schemeClr>
                  </a:solidFill>
                </a:rPr>
                <a:t>|</a:t>
              </a:r>
              <a:r>
                <a:rPr lang="tr-TR" sz="1600" b="1" dirty="0">
                  <a:solidFill>
                    <a:schemeClr val="bg2">
                      <a:lumMod val="90000"/>
                    </a:schemeClr>
                  </a:solidFill>
                </a:rPr>
                <a:t> </a:t>
              </a:r>
              <a:r>
                <a:rPr lang="tr-TR" sz="1600" b="1" dirty="0">
                  <a:solidFill>
                    <a:srgbClr val="0070C0"/>
                  </a:solidFill>
                </a:rPr>
                <a:t>2022 – </a:t>
              </a:r>
              <a:r>
                <a:rPr lang="tr-TR" sz="1600" b="1" dirty="0" smtClean="0">
                  <a:solidFill>
                    <a:srgbClr val="0070C0"/>
                  </a:solidFill>
                </a:rPr>
                <a:t>03 </a:t>
              </a:r>
              <a:r>
                <a:rPr lang="tr-TR" sz="1600" b="1" dirty="0">
                  <a:solidFill>
                    <a:srgbClr val="0070C0"/>
                  </a:solidFill>
                </a:rPr>
                <a:t>Proje Teklif Çağrısı</a:t>
              </a:r>
              <a:endParaRPr lang="tr-TR" sz="1600" b="1" dirty="0">
                <a:solidFill>
                  <a:srgbClr val="00BAD9"/>
                </a:solidFill>
              </a:endParaRPr>
            </a:p>
          </p:txBody>
        </p:sp>
        <p:cxnSp>
          <p:nvCxnSpPr>
            <p:cNvPr id="18" name="Düz Bağlayıcı 17"/>
            <p:cNvCxnSpPr/>
            <p:nvPr/>
          </p:nvCxnSpPr>
          <p:spPr>
            <a:xfrm>
              <a:off x="271736" y="853160"/>
              <a:ext cx="8332712" cy="0"/>
            </a:xfrm>
            <a:prstGeom prst="line">
              <a:avLst/>
            </a:prstGeom>
          </p:spPr>
          <p:style>
            <a:lnRef idx="1">
              <a:schemeClr val="accent1"/>
            </a:lnRef>
            <a:fillRef idx="0">
              <a:schemeClr val="accent1"/>
            </a:fillRef>
            <a:effectRef idx="0">
              <a:schemeClr val="accent1"/>
            </a:effectRef>
            <a:fontRef idx="minor">
              <a:schemeClr val="tx1"/>
            </a:fontRef>
          </p:style>
        </p:cxnSp>
      </p:grpSp>
      <p:graphicFrame>
        <p:nvGraphicFramePr>
          <p:cNvPr id="20" name="Tablo 19"/>
          <p:cNvGraphicFramePr>
            <a:graphicFrameLocks noGrp="1"/>
          </p:cNvGraphicFramePr>
          <p:nvPr>
            <p:extLst>
              <p:ext uri="{D42A27DB-BD31-4B8C-83A1-F6EECF244321}">
                <p14:modId xmlns:p14="http://schemas.microsoft.com/office/powerpoint/2010/main" val="1290203776"/>
              </p:ext>
            </p:extLst>
          </p:nvPr>
        </p:nvGraphicFramePr>
        <p:xfrm>
          <a:off x="879974" y="1647410"/>
          <a:ext cx="8009238" cy="3748702"/>
        </p:xfrm>
        <a:graphic>
          <a:graphicData uri="http://schemas.openxmlformats.org/drawingml/2006/table">
            <a:tbl>
              <a:tblPr firstRow="1" bandRow="1">
                <a:tableStyleId>{5C22544A-7EE6-4342-B048-85BDC9FD1C3A}</a:tableStyleId>
              </a:tblPr>
              <a:tblGrid>
                <a:gridCol w="8009238">
                  <a:extLst>
                    <a:ext uri="{9D8B030D-6E8A-4147-A177-3AD203B41FA5}">
                      <a16:colId xmlns:a16="http://schemas.microsoft.com/office/drawing/2014/main" val="20000"/>
                    </a:ext>
                  </a:extLst>
                </a:gridCol>
              </a:tblGrid>
              <a:tr h="2736304">
                <a:tc>
                  <a:txBody>
                    <a:bodyPr/>
                    <a:lstStyle/>
                    <a:p>
                      <a:pPr marL="117475" indent="-117475" algn="just">
                        <a:lnSpc>
                          <a:spcPct val="100000"/>
                        </a:lnSpc>
                        <a:spcBef>
                          <a:spcPts val="0"/>
                        </a:spcBef>
                        <a:spcAft>
                          <a:spcPts val="0"/>
                        </a:spcAft>
                        <a:buClr>
                          <a:srgbClr val="154E5F"/>
                        </a:buClr>
                        <a:buSzPct val="125000"/>
                        <a:buFont typeface="Arial" panose="020B0604020202020204" pitchFamily="34" charset="0"/>
                        <a:buChar char="•"/>
                      </a:pPr>
                      <a:r>
                        <a:rPr lang="tr-TR" sz="2000" b="0" strike="noStrike" kern="1200" baseline="0" dirty="0" smtClean="0">
                          <a:solidFill>
                            <a:schemeClr val="accent1">
                              <a:lumMod val="50000"/>
                            </a:schemeClr>
                          </a:solidFill>
                          <a:latin typeface="Calibri" panose="020F0502020204030204" pitchFamily="34" charset="0"/>
                          <a:ea typeface="+mn-ea"/>
                          <a:cs typeface="+mn-cs"/>
                        </a:rPr>
                        <a:t>KOBİGEL Programı kapsamındaki bir projesi başarısız tamamlanan ya da sonlandırılan işletmeler, başarısız tamamlama ya da sonlandırmaya ilişkin Kurul Kararı tarihinden itibaren 2 yıl süreyle bu program kapsamında tekrar proje başvurusu yapamaz.</a:t>
                      </a:r>
                    </a:p>
                    <a:p>
                      <a:pPr marL="117475" indent="-117475" algn="just">
                        <a:lnSpc>
                          <a:spcPct val="100000"/>
                        </a:lnSpc>
                        <a:spcBef>
                          <a:spcPts val="0"/>
                        </a:spcBef>
                        <a:spcAft>
                          <a:spcPts val="0"/>
                        </a:spcAft>
                        <a:buClr>
                          <a:srgbClr val="154E5F"/>
                        </a:buClr>
                        <a:buSzPct val="125000"/>
                        <a:buFont typeface="Arial" panose="020B0604020202020204" pitchFamily="34" charset="0"/>
                        <a:buChar char="•"/>
                      </a:pPr>
                      <a:endParaRPr lang="tr-TR" sz="2000" b="0" strike="noStrike" kern="1200" baseline="0" dirty="0" smtClean="0">
                        <a:solidFill>
                          <a:schemeClr val="accent1">
                            <a:lumMod val="50000"/>
                          </a:schemeClr>
                        </a:solidFill>
                        <a:latin typeface="Calibri" panose="020F0502020204030204" pitchFamily="34" charset="0"/>
                        <a:ea typeface="+mn-ea"/>
                        <a:cs typeface="+mn-cs"/>
                      </a:endParaRPr>
                    </a:p>
                    <a:p>
                      <a:pPr marL="117475" indent="-117475" algn="just">
                        <a:lnSpc>
                          <a:spcPct val="100000"/>
                        </a:lnSpc>
                        <a:spcBef>
                          <a:spcPts val="0"/>
                        </a:spcBef>
                        <a:spcAft>
                          <a:spcPts val="0"/>
                        </a:spcAft>
                        <a:buClr>
                          <a:srgbClr val="154E5F"/>
                        </a:buClr>
                        <a:buSzPct val="125000"/>
                        <a:buFont typeface="Arial" panose="020B0604020202020204" pitchFamily="34" charset="0"/>
                        <a:buChar char="•"/>
                      </a:pPr>
                      <a:r>
                        <a:rPr lang="tr-TR" sz="2000" b="0" strike="noStrike" kern="1200" baseline="0" dirty="0" smtClean="0">
                          <a:solidFill>
                            <a:schemeClr val="accent1">
                              <a:lumMod val="50000"/>
                            </a:schemeClr>
                          </a:solidFill>
                          <a:latin typeface="Calibri" panose="020F0502020204030204" pitchFamily="34" charset="0"/>
                          <a:ea typeface="+mn-ea"/>
                          <a:cs typeface="+mn-cs"/>
                        </a:rPr>
                        <a:t>Başarılı tamamlanan bir projeden sonra yeni bir proje başvurusu, proje süresinin bitiş tarihinden itibaren en az 1 yıl sonra yapılabilir.</a:t>
                      </a:r>
                    </a:p>
                    <a:p>
                      <a:pPr marL="117475" indent="-117475" algn="just">
                        <a:lnSpc>
                          <a:spcPct val="100000"/>
                        </a:lnSpc>
                        <a:spcBef>
                          <a:spcPts val="0"/>
                        </a:spcBef>
                        <a:spcAft>
                          <a:spcPts val="0"/>
                        </a:spcAft>
                        <a:buClr>
                          <a:srgbClr val="52AADF"/>
                        </a:buClr>
                        <a:buSzPct val="125000"/>
                        <a:buFont typeface="Arial" panose="020B0604020202020204" pitchFamily="34" charset="0"/>
                        <a:buChar char="•"/>
                      </a:pPr>
                      <a:endParaRPr lang="tr-TR" sz="2000" b="0" strike="noStrike" kern="1200" baseline="0" dirty="0" smtClean="0">
                        <a:solidFill>
                          <a:schemeClr val="accent1">
                            <a:lumMod val="50000"/>
                          </a:schemeClr>
                        </a:solidFill>
                        <a:latin typeface="Calibri" panose="020F0502020204030204" pitchFamily="34" charset="0"/>
                        <a:ea typeface="+mn-ea"/>
                        <a:cs typeface="+mn-cs"/>
                      </a:endParaRPr>
                    </a:p>
                    <a:p>
                      <a:pPr marL="117475" indent="-117475" algn="just">
                        <a:lnSpc>
                          <a:spcPct val="100000"/>
                        </a:lnSpc>
                        <a:spcBef>
                          <a:spcPts val="0"/>
                        </a:spcBef>
                        <a:spcAft>
                          <a:spcPts val="0"/>
                        </a:spcAft>
                        <a:buClr>
                          <a:srgbClr val="154E5F"/>
                        </a:buClr>
                        <a:buSzPct val="125000"/>
                        <a:buFont typeface="Arial" panose="020B0604020202020204" pitchFamily="34" charset="0"/>
                        <a:buChar char="•"/>
                      </a:pPr>
                      <a:r>
                        <a:rPr lang="tr-TR" sz="2000" b="0" strike="noStrike" kern="1200" baseline="0" dirty="0" smtClean="0">
                          <a:solidFill>
                            <a:schemeClr val="accent1">
                              <a:lumMod val="50000"/>
                            </a:schemeClr>
                          </a:solidFill>
                          <a:latin typeface="Calibri" panose="020F0502020204030204" pitchFamily="34" charset="0"/>
                          <a:ea typeface="+mn-ea"/>
                          <a:cs typeface="+mn-cs"/>
                        </a:rPr>
                        <a:t>Henüz süreci sonuçlanmamış KOBİGEL projesi olanlar bu çağrı kapsamında başvuru yapamaz.</a:t>
                      </a:r>
                    </a:p>
                    <a:p>
                      <a:pPr marL="0" indent="0" algn="just">
                        <a:lnSpc>
                          <a:spcPct val="100000"/>
                        </a:lnSpc>
                        <a:spcBef>
                          <a:spcPts val="0"/>
                        </a:spcBef>
                        <a:spcAft>
                          <a:spcPts val="0"/>
                        </a:spcAft>
                        <a:buClr>
                          <a:srgbClr val="52AADF"/>
                        </a:buClr>
                        <a:buSzPct val="125000"/>
                        <a:buFont typeface="Arial" panose="020B0604020202020204" pitchFamily="34" charset="0"/>
                        <a:buNone/>
                      </a:pPr>
                      <a:endParaRPr lang="tr-TR" sz="2000" b="0" strike="noStrike" kern="1200" baseline="0" dirty="0" smtClean="0">
                        <a:solidFill>
                          <a:schemeClr val="accent1">
                            <a:lumMod val="50000"/>
                          </a:schemeClr>
                        </a:solidFill>
                        <a:latin typeface="Calibri" panose="020F0502020204030204" pitchFamily="34" charset="0"/>
                        <a:ea typeface="+mn-ea"/>
                        <a:cs typeface="+mn-cs"/>
                      </a:endParaRPr>
                    </a:p>
                    <a:p>
                      <a:pPr marL="0" indent="0" algn="just">
                        <a:lnSpc>
                          <a:spcPct val="100000"/>
                        </a:lnSpc>
                        <a:spcBef>
                          <a:spcPts val="0"/>
                        </a:spcBef>
                        <a:spcAft>
                          <a:spcPts val="0"/>
                        </a:spcAft>
                        <a:buClr>
                          <a:srgbClr val="52AADF"/>
                        </a:buClr>
                        <a:buSzPct val="125000"/>
                        <a:buFont typeface="Arial" panose="020B0604020202020204" pitchFamily="34" charset="0"/>
                        <a:buNone/>
                      </a:pPr>
                      <a:endParaRPr lang="tr-TR" sz="2000" b="0" strike="noStrike" kern="1200" baseline="0" dirty="0">
                        <a:solidFill>
                          <a:schemeClr val="accent1">
                            <a:lumMod val="50000"/>
                          </a:schemeClr>
                        </a:solidFill>
                        <a:latin typeface="Calibri" panose="020F0502020204030204" pitchFamily="34" charset="0"/>
                        <a:ea typeface="+mn-ea"/>
                        <a:cs typeface="+mn-cs"/>
                      </a:endParaRPr>
                    </a:p>
                  </a:txBody>
                  <a:tcPr marT="45551" marB="4555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1" name="Slayt Numarası Yer Tutucusu 1"/>
          <p:cNvSpPr txBox="1">
            <a:spLocks/>
          </p:cNvSpPr>
          <p:nvPr/>
        </p:nvSpPr>
        <p:spPr>
          <a:xfrm>
            <a:off x="6372225" y="6456811"/>
            <a:ext cx="2133600" cy="362508"/>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solidFill>
                <a:latin typeface="+mn-lt"/>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a:defRPr/>
            </a:pPr>
            <a:fld id="{FF16F97C-866D-4F85-A1F6-DDF39F62CB6A}" type="slidenum">
              <a:rPr lang="en-CA" smtClean="0">
                <a:latin typeface="Calibri" panose="020F0502020204030204" pitchFamily="34" charset="0"/>
              </a:rPr>
              <a:pPr>
                <a:defRPr/>
              </a:pPr>
              <a:t>9</a:t>
            </a:fld>
            <a:endParaRPr lang="en-CA" dirty="0">
              <a:latin typeface="Calibri" panose="020F0502020204030204" pitchFamily="34" charset="0"/>
            </a:endParaRPr>
          </a:p>
        </p:txBody>
      </p:sp>
    </p:spTree>
    <p:extLst>
      <p:ext uri="{BB962C8B-B14F-4D97-AF65-F5344CB8AC3E}">
        <p14:creationId xmlns:p14="http://schemas.microsoft.com/office/powerpoint/2010/main" val="13323260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kosgeb">
  <a:themeElements>
    <a:clrScheme name="KOSGEB">
      <a:dk1>
        <a:sysClr val="windowText" lastClr="000000"/>
      </a:dk1>
      <a:lt1>
        <a:sysClr val="window" lastClr="FFFFFF"/>
      </a:lt1>
      <a:dk2>
        <a:srgbClr val="5994CE"/>
      </a:dk2>
      <a:lt2>
        <a:srgbClr val="D6F0FC"/>
      </a:lt2>
      <a:accent1>
        <a:srgbClr val="52AADF"/>
      </a:accent1>
      <a:accent2>
        <a:srgbClr val="C0504D"/>
      </a:accent2>
      <a:accent3>
        <a:srgbClr val="9BBB59"/>
      </a:accent3>
      <a:accent4>
        <a:srgbClr val="8064A2"/>
      </a:accent4>
      <a:accent5>
        <a:srgbClr val="4BACC6"/>
      </a:accent5>
      <a:accent6>
        <a:srgbClr val="F79646"/>
      </a:accent6>
      <a:hlink>
        <a:srgbClr val="326FAA"/>
      </a:hlink>
      <a:folHlink>
        <a:srgbClr val="214A71"/>
      </a:folHlink>
    </a:clrScheme>
    <a:fontScheme name="KOSGEB">
      <a:majorFont>
        <a:latin typeface="Frutiger 95 Ultra Black"/>
        <a:ea typeface=""/>
        <a:cs typeface=""/>
      </a:majorFont>
      <a:minorFont>
        <a:latin typeface="Frutiger 45 Light"/>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1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2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3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3_kosgeb">
  <a:themeElements>
    <a:clrScheme name="KOSGEB">
      <a:dk1>
        <a:sysClr val="windowText" lastClr="000000"/>
      </a:dk1>
      <a:lt1>
        <a:sysClr val="window" lastClr="FFFFFF"/>
      </a:lt1>
      <a:dk2>
        <a:srgbClr val="5994CE"/>
      </a:dk2>
      <a:lt2>
        <a:srgbClr val="D6F0FC"/>
      </a:lt2>
      <a:accent1>
        <a:srgbClr val="52AADF"/>
      </a:accent1>
      <a:accent2>
        <a:srgbClr val="C0504D"/>
      </a:accent2>
      <a:accent3>
        <a:srgbClr val="9BBB59"/>
      </a:accent3>
      <a:accent4>
        <a:srgbClr val="8064A2"/>
      </a:accent4>
      <a:accent5>
        <a:srgbClr val="4BACC6"/>
      </a:accent5>
      <a:accent6>
        <a:srgbClr val="F79646"/>
      </a:accent6>
      <a:hlink>
        <a:srgbClr val="326FAA"/>
      </a:hlink>
      <a:folHlink>
        <a:srgbClr val="214A71"/>
      </a:folHlink>
    </a:clrScheme>
    <a:fontScheme name="KOSGEB">
      <a:majorFont>
        <a:latin typeface="Frutiger 95 Ultra Black"/>
        <a:ea typeface=""/>
        <a:cs typeface=""/>
      </a:majorFont>
      <a:minorFont>
        <a:latin typeface="Frutiger 45 Light"/>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4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25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26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4_kosgeb">
  <a:themeElements>
    <a:clrScheme name="KOSGEB">
      <a:dk1>
        <a:sysClr val="windowText" lastClr="000000"/>
      </a:dk1>
      <a:lt1>
        <a:sysClr val="window" lastClr="FFFFFF"/>
      </a:lt1>
      <a:dk2>
        <a:srgbClr val="5994CE"/>
      </a:dk2>
      <a:lt2>
        <a:srgbClr val="D6F0FC"/>
      </a:lt2>
      <a:accent1>
        <a:srgbClr val="52AADF"/>
      </a:accent1>
      <a:accent2>
        <a:srgbClr val="C0504D"/>
      </a:accent2>
      <a:accent3>
        <a:srgbClr val="9BBB59"/>
      </a:accent3>
      <a:accent4>
        <a:srgbClr val="8064A2"/>
      </a:accent4>
      <a:accent5>
        <a:srgbClr val="4BACC6"/>
      </a:accent5>
      <a:accent6>
        <a:srgbClr val="F79646"/>
      </a:accent6>
      <a:hlink>
        <a:srgbClr val="326FAA"/>
      </a:hlink>
      <a:folHlink>
        <a:srgbClr val="214A71"/>
      </a:folHlink>
    </a:clrScheme>
    <a:fontScheme name="KOSGEB">
      <a:majorFont>
        <a:latin typeface="Frutiger 95 Ultra Black"/>
        <a:ea typeface=""/>
        <a:cs typeface=""/>
      </a:majorFont>
      <a:minorFont>
        <a:latin typeface="Frutiger 45 Light"/>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0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4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1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2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6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7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kosgeb">
  <a:themeElements>
    <a:clrScheme name="KOSGEB">
      <a:dk1>
        <a:sysClr val="windowText" lastClr="000000"/>
      </a:dk1>
      <a:lt1>
        <a:sysClr val="window" lastClr="FFFFFF"/>
      </a:lt1>
      <a:dk2>
        <a:srgbClr val="5994CE"/>
      </a:dk2>
      <a:lt2>
        <a:srgbClr val="D6F0FC"/>
      </a:lt2>
      <a:accent1>
        <a:srgbClr val="52AADF"/>
      </a:accent1>
      <a:accent2>
        <a:srgbClr val="C0504D"/>
      </a:accent2>
      <a:accent3>
        <a:srgbClr val="9BBB59"/>
      </a:accent3>
      <a:accent4>
        <a:srgbClr val="8064A2"/>
      </a:accent4>
      <a:accent5>
        <a:srgbClr val="4BACC6"/>
      </a:accent5>
      <a:accent6>
        <a:srgbClr val="F79646"/>
      </a:accent6>
      <a:hlink>
        <a:srgbClr val="326FAA"/>
      </a:hlink>
      <a:folHlink>
        <a:srgbClr val="214A71"/>
      </a:folHlink>
    </a:clrScheme>
    <a:fontScheme name="KOSGEB">
      <a:majorFont>
        <a:latin typeface="Frutiger 95 Ultra Black"/>
        <a:ea typeface=""/>
        <a:cs typeface=""/>
      </a:majorFont>
      <a:minorFont>
        <a:latin typeface="Frutiger 45 Light"/>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8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9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0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kosgeb">
  <a:themeElements>
    <a:clrScheme name="KOSGEB">
      <a:dk1>
        <a:sysClr val="windowText" lastClr="000000"/>
      </a:dk1>
      <a:lt1>
        <a:sysClr val="window" lastClr="FFFFFF"/>
      </a:lt1>
      <a:dk2>
        <a:srgbClr val="5994CE"/>
      </a:dk2>
      <a:lt2>
        <a:srgbClr val="D6F0FC"/>
      </a:lt2>
      <a:accent1>
        <a:srgbClr val="52AADF"/>
      </a:accent1>
      <a:accent2>
        <a:srgbClr val="C0504D"/>
      </a:accent2>
      <a:accent3>
        <a:srgbClr val="9BBB59"/>
      </a:accent3>
      <a:accent4>
        <a:srgbClr val="8064A2"/>
      </a:accent4>
      <a:accent5>
        <a:srgbClr val="4BACC6"/>
      </a:accent5>
      <a:accent6>
        <a:srgbClr val="F79646"/>
      </a:accent6>
      <a:hlink>
        <a:srgbClr val="326FAA"/>
      </a:hlink>
      <a:folHlink>
        <a:srgbClr val="214A71"/>
      </a:folHlink>
    </a:clrScheme>
    <a:fontScheme name="KOSGEB">
      <a:majorFont>
        <a:latin typeface="Frutiger 95 Ultra Black"/>
        <a:ea typeface=""/>
        <a:cs typeface=""/>
      </a:majorFont>
      <a:minorFont>
        <a:latin typeface="Frutiger 45 Light"/>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OSGEB">
    <a:dk1>
      <a:sysClr val="windowText" lastClr="000000"/>
    </a:dk1>
    <a:lt1>
      <a:sysClr val="window" lastClr="FFFFFF"/>
    </a:lt1>
    <a:dk2>
      <a:srgbClr val="5994CE"/>
    </a:dk2>
    <a:lt2>
      <a:srgbClr val="D6F0FC"/>
    </a:lt2>
    <a:accent1>
      <a:srgbClr val="52AADF"/>
    </a:accent1>
    <a:accent2>
      <a:srgbClr val="C0504D"/>
    </a:accent2>
    <a:accent3>
      <a:srgbClr val="9BBB59"/>
    </a:accent3>
    <a:accent4>
      <a:srgbClr val="8064A2"/>
    </a:accent4>
    <a:accent5>
      <a:srgbClr val="4BACC6"/>
    </a:accent5>
    <a:accent6>
      <a:srgbClr val="F79646"/>
    </a:accent6>
    <a:hlink>
      <a:srgbClr val="326FAA"/>
    </a:hlink>
    <a:folHlink>
      <a:srgbClr val="214A71"/>
    </a:folHlink>
  </a:clrScheme>
</a:themeOverride>
</file>

<file path=docProps/app.xml><?xml version="1.0" encoding="utf-8"?>
<Properties xmlns="http://schemas.openxmlformats.org/officeDocument/2006/extended-properties" xmlns:vt="http://schemas.openxmlformats.org/officeDocument/2006/docPropsVTypes">
  <Template/>
  <TotalTime>14950</TotalTime>
  <Words>1952</Words>
  <Application>Microsoft Office PowerPoint</Application>
  <PresentationFormat>Özel</PresentationFormat>
  <Paragraphs>229</Paragraphs>
  <Slides>22</Slides>
  <Notes>14</Notes>
  <HiddenSlides>0</HiddenSlides>
  <MMClips>0</MMClips>
  <ScaleCrop>false</ScaleCrop>
  <HeadingPairs>
    <vt:vector size="6" baseType="variant">
      <vt:variant>
        <vt:lpstr>Kullanılan Yazı Tipleri</vt:lpstr>
      </vt:variant>
      <vt:variant>
        <vt:i4>9</vt:i4>
      </vt:variant>
      <vt:variant>
        <vt:lpstr>Tema</vt:lpstr>
      </vt:variant>
      <vt:variant>
        <vt:i4>21</vt:i4>
      </vt:variant>
      <vt:variant>
        <vt:lpstr>Slayt Başlıkları</vt:lpstr>
      </vt:variant>
      <vt:variant>
        <vt:i4>22</vt:i4>
      </vt:variant>
    </vt:vector>
  </HeadingPairs>
  <TitlesOfParts>
    <vt:vector size="52" baseType="lpstr">
      <vt:lpstr>Arial</vt:lpstr>
      <vt:lpstr>Calibri</vt:lpstr>
      <vt:lpstr>Cambria</vt:lpstr>
      <vt:lpstr>Frutiger 45 Light</vt:lpstr>
      <vt:lpstr>Frutiger 95 Ultra Black</vt:lpstr>
      <vt:lpstr>Symbol</vt:lpstr>
      <vt:lpstr>Times New Roman</vt:lpstr>
      <vt:lpstr>Wingdings</vt:lpstr>
      <vt:lpstr>ヒラギノ角ゴ Pro W3</vt:lpstr>
      <vt:lpstr>kosgeb</vt:lpstr>
      <vt:lpstr>14_Ofis Teması</vt:lpstr>
      <vt:lpstr>16_Ofis Teması</vt:lpstr>
      <vt:lpstr>17_Ofis Teması</vt:lpstr>
      <vt:lpstr>1_kosgeb</vt:lpstr>
      <vt:lpstr>18_Ofis Teması</vt:lpstr>
      <vt:lpstr>19_Ofis Teması</vt:lpstr>
      <vt:lpstr>20_Ofis Teması</vt:lpstr>
      <vt:lpstr>2_kosgeb</vt:lpstr>
      <vt:lpstr>21_Ofis Teması</vt:lpstr>
      <vt:lpstr>22_Ofis Teması</vt:lpstr>
      <vt:lpstr>23_Ofis Teması</vt:lpstr>
      <vt:lpstr>Ofis Teması</vt:lpstr>
      <vt:lpstr>3_kosgeb</vt:lpstr>
      <vt:lpstr>24_Ofis Teması</vt:lpstr>
      <vt:lpstr>25_Ofis Teması</vt:lpstr>
      <vt:lpstr>26_Ofis Teması</vt:lpstr>
      <vt:lpstr>4_kosgeb</vt:lpstr>
      <vt:lpstr>10_Ofis Teması</vt:lpstr>
      <vt:lpstr>11_Ofis Teması</vt:lpstr>
      <vt:lpstr>12_Ofis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KOSGEB</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KENAN SERT</dc:creator>
  <cp:lastModifiedBy>Kenan SERT</cp:lastModifiedBy>
  <cp:revision>1394</cp:revision>
  <cp:lastPrinted>2015-05-29T17:25:07Z</cp:lastPrinted>
  <dcterms:created xsi:type="dcterms:W3CDTF">2011-08-16T10:46:40Z</dcterms:created>
  <dcterms:modified xsi:type="dcterms:W3CDTF">2022-12-19T08:09:44Z</dcterms:modified>
</cp:coreProperties>
</file>